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64" r:id="rId2"/>
    <p:sldId id="265" r:id="rId3"/>
    <p:sldId id="310" r:id="rId4"/>
    <p:sldId id="285" r:id="rId5"/>
    <p:sldId id="305" r:id="rId6"/>
    <p:sldId id="308" r:id="rId7"/>
    <p:sldId id="297" r:id="rId8"/>
    <p:sldId id="307" r:id="rId9"/>
    <p:sldId id="295" r:id="rId10"/>
    <p:sldId id="296" r:id="rId11"/>
    <p:sldId id="298" r:id="rId12"/>
    <p:sldId id="269" r:id="rId13"/>
    <p:sldId id="268" r:id="rId14"/>
    <p:sldId id="309" r:id="rId15"/>
    <p:sldId id="302" r:id="rId16"/>
    <p:sldId id="311" r:id="rId17"/>
    <p:sldId id="270" r:id="rId18"/>
    <p:sldId id="272" r:id="rId19"/>
    <p:sldId id="273" r:id="rId20"/>
    <p:sldId id="274" r:id="rId21"/>
    <p:sldId id="275" r:id="rId22"/>
    <p:sldId id="277" r:id="rId23"/>
    <p:sldId id="279" r:id="rId24"/>
    <p:sldId id="291" r:id="rId25"/>
    <p:sldId id="292" r:id="rId26"/>
    <p:sldId id="281" r:id="rId27"/>
    <p:sldId id="282" r:id="rId28"/>
    <p:sldId id="278" r:id="rId29"/>
    <p:sldId id="280" r:id="rId30"/>
    <p:sldId id="303" r:id="rId31"/>
    <p:sldId id="304" r:id="rId32"/>
  </p:sldIdLst>
  <p:sldSz cx="12192000" cy="6858000"/>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7D2"/>
    <a:srgbClr val="FDCB9D"/>
    <a:srgbClr val="FA8214"/>
    <a:srgbClr val="3333FF"/>
    <a:srgbClr val="FF37CB"/>
    <a:srgbClr val="FF4343"/>
    <a:srgbClr val="FFBDBD"/>
    <a:srgbClr val="FF7DDD"/>
    <a:srgbClr val="FDD1A9"/>
    <a:srgbClr val="EAEE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40" autoAdjust="0"/>
    <p:restoredTop sz="61955" autoAdjust="0"/>
  </p:normalViewPr>
  <p:slideViewPr>
    <p:cSldViewPr showGuides="1">
      <p:cViewPr varScale="1">
        <p:scale>
          <a:sx n="42" d="100"/>
          <a:sy n="42" d="100"/>
        </p:scale>
        <p:origin x="1476" y="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8" name="Rectangle 4"/>
          <p:cNvSpPr>
            <a:spLocks noGrp="1" noChangeArrowheads="1"/>
          </p:cNvSpPr>
          <p:nvPr>
            <p:ph type="ftr" sz="quarter" idx="2"/>
          </p:nvPr>
        </p:nvSpPr>
        <p:spPr bwMode="auto">
          <a:xfrm>
            <a:off x="3660775" y="468313"/>
            <a:ext cx="2759075" cy="279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lvl1pPr>
          </a:lstStyle>
          <a:p>
            <a:pPr>
              <a:defRPr/>
            </a:pPr>
            <a:r>
              <a:rPr lang="de-DE"/>
              <a:t>Prof. Dr. Max Mustermann | Musterfakultät</a:t>
            </a:r>
          </a:p>
        </p:txBody>
      </p:sp>
      <p:sp>
        <p:nvSpPr>
          <p:cNvPr id="47111" name="Text Box 7"/>
          <p:cNvSpPr txBox="1">
            <a:spLocks noChangeArrowheads="1"/>
          </p:cNvSpPr>
          <p:nvPr/>
        </p:nvSpPr>
        <p:spPr bwMode="auto">
          <a:xfrm>
            <a:off x="541338" y="8532813"/>
            <a:ext cx="3103562" cy="244475"/>
          </a:xfrm>
          <a:prstGeom prst="rect">
            <a:avLst/>
          </a:prstGeom>
          <a:noFill/>
          <a:ln w="9525">
            <a:noFill/>
            <a:miter lim="800000"/>
            <a:headEnd/>
            <a:tailEnd/>
          </a:ln>
          <a:effectLst/>
        </p:spPr>
        <p:txBody>
          <a:bodyPr lIns="0" tIns="0" rIns="0" bIns="0">
            <a:spAutoFit/>
          </a:bodyPr>
          <a:lstStyle/>
          <a:p>
            <a:r>
              <a:rPr lang="en-US" sz="800"/>
              <a:t>KIT – University of the State of Baden-Wuerttemberg and </a:t>
            </a:r>
            <a:br>
              <a:rPr lang="en-US" sz="800"/>
            </a:br>
            <a:r>
              <a:rPr lang="en-US" sz="800"/>
              <a:t>National Laboratory of the Helmholtz Association</a:t>
            </a:r>
          </a:p>
        </p:txBody>
      </p:sp>
      <p:pic>
        <p:nvPicPr>
          <p:cNvPr id="9223" name="Picture 11" descr="KIT-Logo-rgb_de"/>
          <p:cNvPicPr>
            <a:picLocks noChangeAspect="1" noChangeArrowheads="1"/>
          </p:cNvPicPr>
          <p:nvPr/>
        </p:nvPicPr>
        <p:blipFill>
          <a:blip r:embed="rId2" cstate="print"/>
          <a:srcRect/>
          <a:stretch>
            <a:fillRect/>
          </a:stretch>
        </p:blipFill>
        <p:spPr bwMode="auto">
          <a:xfrm>
            <a:off x="549275" y="188913"/>
            <a:ext cx="1008063" cy="4651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de-DE"/>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81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de-DE" b="1" spc="-1" dirty="0">
                <a:solidFill>
                  <a:srgbClr val="000000"/>
                </a:solidFill>
                <a:latin typeface="Arial"/>
              </a:rPr>
              <a:t>M. Zeidan, T. Rapp, C. Peters, and C. Dachsbacher</a:t>
            </a:r>
            <a:endParaRPr lang="en-US" spc="-1" dirty="0">
              <a:latin typeface="Arial"/>
            </a:endParaRPr>
          </a:p>
          <a:p>
            <a:r>
              <a:rPr lang="de-DE" dirty="0"/>
              <a:t>KIT</a:t>
            </a: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AB5DBA3-DFF6-4CFC-93DE-3F08A0E43ADF}" type="slidenum">
              <a:rPr lang="de-DE"/>
              <a:pPr>
                <a:defRPr/>
              </a:pPr>
              <a:t>‹#›</a:t>
            </a:fld>
            <a:endParaRPr lang="de-DE"/>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Welcome everyone and thanks for being here </a:t>
            </a:r>
            <a:endParaRPr lang="en-US" dirty="0">
              <a:effectLst/>
            </a:endParaRPr>
          </a:p>
          <a:p>
            <a:pPr rtl="0"/>
            <a:r>
              <a:rPr lang="en-US" sz="1200" b="0" i="0" u="none" strike="noStrike" kern="1200" dirty="0">
                <a:solidFill>
                  <a:schemeClr val="tx1"/>
                </a:solidFill>
                <a:effectLst/>
                <a:latin typeface="Arial" charset="0"/>
                <a:ea typeface="+mn-ea"/>
                <a:cs typeface="+mn-cs"/>
              </a:rPr>
              <a:t>So today I will present our work on moments-based opacity optimization  </a:t>
            </a:r>
            <a:endParaRPr lang="en-US" dirty="0">
              <a:effectLst/>
            </a:endParaRP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1</a:t>
            </a:fld>
            <a:endParaRPr lang="de-DE"/>
          </a:p>
        </p:txBody>
      </p:sp>
    </p:spTree>
    <p:extLst>
      <p:ext uri="{BB962C8B-B14F-4D97-AF65-F5344CB8AC3E}">
        <p14:creationId xmlns:p14="http://schemas.microsoft.com/office/powerpoint/2010/main" val="43130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a:t>
            </a:r>
            <a:r>
              <a:rPr lang="en-US" sz="1200" b="0" i="0" u="none" strike="noStrike" kern="1200" dirty="0">
                <a:solidFill>
                  <a:schemeClr val="tx1"/>
                </a:solidFill>
                <a:effectLst/>
                <a:latin typeface="Arial" charset="0"/>
                <a:ea typeface="+mn-ea"/>
                <a:cs typeface="+mn-cs"/>
              </a:rPr>
              <a:t>the 4th parameter:  is used to </a:t>
            </a:r>
            <a:r>
              <a:rPr lang="en-US" sz="1200" b="0" i="0" u="none" strike="noStrike" kern="1200" baseline="0" dirty="0">
                <a:solidFill>
                  <a:schemeClr val="tx1"/>
                </a:solidFill>
                <a:latin typeface="Arial" charset="0"/>
                <a:ea typeface="+mn-ea"/>
                <a:cs typeface="+mn-cs"/>
              </a:rPr>
              <a:t>penalize foreground clutter</a:t>
            </a:r>
            <a:endParaRPr lang="en-US" dirty="0"/>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10</a:t>
            </a:fld>
            <a:endParaRPr lang="de-DE"/>
          </a:p>
        </p:txBody>
      </p:sp>
    </p:spTree>
    <p:extLst>
      <p:ext uri="{BB962C8B-B14F-4D97-AF65-F5344CB8AC3E}">
        <p14:creationId xmlns:p14="http://schemas.microsoft.com/office/powerpoint/2010/main" val="23657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An-</a:t>
            </a:r>
            <a:r>
              <a:rPr lang="en-US" sz="1200" b="0" i="0" u="none" strike="noStrike" kern="1200" dirty="0" err="1">
                <a:solidFill>
                  <a:schemeClr val="tx1"/>
                </a:solidFill>
                <a:effectLst/>
                <a:latin typeface="Arial" charset="0"/>
                <a:ea typeface="+mn-ea"/>
                <a:cs typeface="+mn-cs"/>
              </a:rPr>
              <a:t>Abuffer</a:t>
            </a:r>
            <a:r>
              <a:rPr lang="en-US" sz="1200" b="0" i="0" u="none" strike="noStrike" kern="1200" dirty="0">
                <a:solidFill>
                  <a:schemeClr val="tx1"/>
                </a:solidFill>
                <a:effectLst/>
                <a:latin typeface="Arial" charset="0"/>
                <a:ea typeface="+mn-ea"/>
                <a:cs typeface="+mn-cs"/>
              </a:rPr>
              <a:t> was a interesting way to solve decoupled opacity optimization problem in practice</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With a buffer linked list we store with each fragment its corresponding importance value </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Then, the linked list is sorted from front to back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And in the final rendering pass,  optimized opacity value is evaluated per each fragment in order</a:t>
            </a:r>
            <a:endParaRPr lang="en-US" dirty="0">
              <a:effectLst/>
            </a:endParaRPr>
          </a:p>
          <a:p>
            <a:endParaRPr lang="en-US" dirty="0"/>
          </a:p>
          <a:p>
            <a:pPr rtl="0"/>
            <a:r>
              <a:rPr lang="en-US" sz="1200" b="0" i="0" u="none" strike="noStrike" kern="1200" dirty="0">
                <a:solidFill>
                  <a:schemeClr val="tx1"/>
                </a:solidFill>
                <a:effectLst/>
                <a:latin typeface="Arial" charset="0"/>
                <a:ea typeface="+mn-ea"/>
                <a:cs typeface="+mn-cs"/>
              </a:rPr>
              <a:t>However, Two main problems might arise with a buffer solution:</a:t>
            </a:r>
            <a:endParaRPr lang="en-US" dirty="0">
              <a:effectLst/>
            </a:endParaRPr>
          </a:p>
          <a:p>
            <a:pPr rtl="0"/>
            <a:r>
              <a:rPr lang="en-US" sz="1200" b="0" i="0" u="none" strike="noStrike" kern="1200" dirty="0">
                <a:solidFill>
                  <a:schemeClr val="tx1"/>
                </a:solidFill>
                <a:effectLst/>
                <a:latin typeface="Arial" charset="0"/>
                <a:ea typeface="+mn-ea"/>
                <a:cs typeface="+mn-cs"/>
              </a:rPr>
              <a:t>    </a:t>
            </a:r>
            <a:endParaRPr lang="en-US" dirty="0">
              <a:effectLst/>
            </a:endParaRPr>
          </a:p>
          <a:p>
            <a:pPr rtl="0"/>
            <a:r>
              <a:rPr lang="en-US" sz="1200" b="0" i="0" u="none" strike="noStrike" kern="1200" dirty="0">
                <a:solidFill>
                  <a:schemeClr val="tx1"/>
                </a:solidFill>
                <a:effectLst/>
                <a:latin typeface="Arial" charset="0"/>
                <a:ea typeface="+mn-ea"/>
                <a:cs typeface="+mn-cs"/>
              </a:rPr>
              <a:t>First, since we build a linked list per each pixel, this might lead to unbounded memory requirements for moderate or large datasets</a:t>
            </a:r>
            <a:endParaRPr lang="en-US" dirty="0">
              <a:effectLst/>
            </a:endParaRPr>
          </a:p>
          <a:p>
            <a:pPr rtl="0"/>
            <a:br>
              <a:rPr lang="en-US" dirty="0"/>
            </a:br>
            <a:r>
              <a:rPr lang="en-US" sz="1200" b="0" i="0" u="none" strike="noStrike" kern="1200" dirty="0">
                <a:solidFill>
                  <a:schemeClr val="tx1"/>
                </a:solidFill>
                <a:effectLst/>
                <a:latin typeface="Arial" charset="0"/>
                <a:ea typeface="+mn-ea"/>
                <a:cs typeface="+mn-cs"/>
              </a:rPr>
              <a:t>Second, sorting the linked list incurs additional overhead, which make the technique in general slow </a:t>
            </a:r>
            <a:endParaRPr lang="en-US" dirty="0">
              <a:effectLst/>
            </a:endParaRP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11</a:t>
            </a:fld>
            <a:endParaRPr lang="de-DE"/>
          </a:p>
        </p:txBody>
      </p:sp>
    </p:spTree>
    <p:extLst>
      <p:ext uri="{BB962C8B-B14F-4D97-AF65-F5344CB8AC3E}">
        <p14:creationId xmlns:p14="http://schemas.microsoft.com/office/powerpoint/2010/main" val="4194519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Now we come with another important step in DOO</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Once we optimize the opacity per pixel, it might leads to discontinuities of the opacity along adjacent vertices</a:t>
            </a:r>
          </a:p>
          <a:p>
            <a:pPr rtl="0"/>
            <a:endParaRPr lang="en-US" dirty="0">
              <a:effectLst/>
            </a:endParaRPr>
          </a:p>
          <a:p>
            <a:pPr rtl="0"/>
            <a:r>
              <a:rPr lang="en-US" sz="1200" b="0" i="0" u="none" strike="noStrike" kern="1200" dirty="0">
                <a:solidFill>
                  <a:schemeClr val="tx1"/>
                </a:solidFill>
                <a:effectLst/>
                <a:latin typeface="Arial" charset="0"/>
                <a:ea typeface="+mn-ea"/>
                <a:cs typeface="+mn-cs"/>
              </a:rPr>
              <a:t>Opacity optimization solutions used to smooth the opacity value along the geometric structures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In order to do that,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First input geometry is  divided into smaller geometric partitions</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*As we se here a large line is divided into smaller line segments</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*Then optimal opacity is stored per each segment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*And finally a Laplacian smoothing kernel is applied to each line to smooth opacity along neighbor segments  </a:t>
            </a:r>
            <a:endParaRPr lang="en-US" dirty="0">
              <a:effectLst/>
            </a:endParaRPr>
          </a:p>
          <a:p>
            <a:pPr rtl="0"/>
            <a:br>
              <a:rPr lang="en-US" dirty="0"/>
            </a:br>
            <a:r>
              <a:rPr lang="en-US" sz="1200" b="0" i="0" u="none" strike="noStrike" kern="1200" dirty="0">
                <a:solidFill>
                  <a:schemeClr val="tx1"/>
                </a:solidFill>
                <a:effectLst/>
                <a:latin typeface="Arial" charset="0"/>
                <a:ea typeface="+mn-ea"/>
                <a:cs typeface="+mn-cs"/>
              </a:rPr>
              <a:t>The object space filtering add additional overhead to the DOO technique:</a:t>
            </a:r>
          </a:p>
          <a:p>
            <a:pPr rtl="0"/>
            <a:r>
              <a:rPr lang="en-US" sz="1200" b="0" i="0" u="none" strike="noStrike" kern="1200" dirty="0">
                <a:solidFill>
                  <a:schemeClr val="tx1"/>
                </a:solidFill>
                <a:effectLst/>
                <a:latin typeface="Arial" charset="0"/>
                <a:ea typeface="+mn-ea"/>
                <a:cs typeface="+mn-cs"/>
              </a:rPr>
              <a:t> </a:t>
            </a:r>
            <a:endParaRPr lang="en-US" dirty="0">
              <a:effectLst/>
            </a:endParaRPr>
          </a:p>
          <a:p>
            <a:pPr rtl="0"/>
            <a:r>
              <a:rPr lang="en-US" sz="1200" b="0" i="0" u="none" strike="noStrike" kern="1200" dirty="0">
                <a:solidFill>
                  <a:schemeClr val="tx1"/>
                </a:solidFill>
                <a:effectLst/>
                <a:latin typeface="Arial" charset="0"/>
                <a:ea typeface="+mn-ea"/>
                <a:cs typeface="+mn-cs"/>
              </a:rPr>
              <a:t>In the beginning, we have to divide input structures into smaller partitions and maintain adjacency information,</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specifically lines are divided into small line segments and surfaces are divided into small surface patches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and the filtering process has to handle lines and surfaces differently </a:t>
            </a:r>
            <a:endParaRPr lang="en-US" dirty="0">
              <a:effectLst/>
            </a:endParaRP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12</a:t>
            </a:fld>
            <a:endParaRPr lang="de-DE"/>
          </a:p>
        </p:txBody>
      </p:sp>
    </p:spTree>
    <p:extLst>
      <p:ext uri="{BB962C8B-B14F-4D97-AF65-F5344CB8AC3E}">
        <p14:creationId xmlns:p14="http://schemas.microsoft.com/office/powerpoint/2010/main" val="4006656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Very recently a Fourier based approach has been used for OO</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In this work </a:t>
            </a:r>
            <a:r>
              <a:rPr lang="en-US" sz="1200" b="0" i="0" u="none" strike="noStrike" kern="1200" dirty="0" err="1">
                <a:solidFill>
                  <a:schemeClr val="tx1"/>
                </a:solidFill>
                <a:effectLst/>
                <a:latin typeface="Arial" charset="0"/>
                <a:ea typeface="+mn-ea"/>
                <a:cs typeface="+mn-cs"/>
              </a:rPr>
              <a:t>Baeza</a:t>
            </a:r>
            <a:r>
              <a:rPr lang="en-US" sz="1200" b="0" i="0" u="none" strike="noStrike" kern="1200" dirty="0">
                <a:solidFill>
                  <a:schemeClr val="tx1"/>
                </a:solidFill>
                <a:effectLst/>
                <a:latin typeface="Arial" charset="0"/>
                <a:ea typeface="+mn-ea"/>
                <a:cs typeface="+mn-cs"/>
              </a:rPr>
              <a:t> and colleagues  replaced the accumulated importance along the view ray by a Fourier series approximation</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As shown in this figure a Fourier series can be used to reconstruct accumulated importance along the  view ray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The FOO technique has several advantages:</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First, It is memory bound since we store few Fourier bands (in practice  4 to 5) into render target buffers,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By doing so, we get a big memory gain relative to the a-buffer implementation, since we use a fixed number of screen space textures to store Fourier coefficients instead of using dynamic lined list to store the importance </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Second, we replace complicated linked list sorting by order independent Fourier signal reconstruction of accumulated importance along the view ray</a:t>
            </a:r>
            <a:endParaRPr lang="en-US" dirty="0">
              <a:effectLst/>
            </a:endParaRPr>
          </a:p>
          <a:p>
            <a:endParaRPr lang="en-US" dirty="0"/>
          </a:p>
          <a:p>
            <a:r>
              <a:rPr lang="en-US" dirty="0"/>
              <a:t>However, FOO comes with several issues:</a:t>
            </a:r>
          </a:p>
          <a:p>
            <a:endParaRPr lang="en-US" dirty="0"/>
          </a:p>
          <a:p>
            <a:r>
              <a:rPr lang="en-US" dirty="0"/>
              <a:t>First, using truncated Fourier series for discrete signal representation might produces visual artifacts </a:t>
            </a:r>
          </a:p>
          <a:p>
            <a:endParaRPr lang="en-US" dirty="0"/>
          </a:p>
          <a:p>
            <a:r>
              <a:rPr lang="en-US" dirty="0"/>
              <a:t>Second, with FOO technique we sill have to perform object space filtering to smooth opacity values across adjected segments </a:t>
            </a: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13</a:t>
            </a:fld>
            <a:endParaRPr lang="de-DE"/>
          </a:p>
        </p:txBody>
      </p:sp>
    </p:spTree>
    <p:extLst>
      <p:ext uri="{BB962C8B-B14F-4D97-AF65-F5344CB8AC3E}">
        <p14:creationId xmlns:p14="http://schemas.microsoft.com/office/powerpoint/2010/main" val="2738508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I talk about our moment based approach for opacity optimization</a:t>
            </a:r>
          </a:p>
          <a:p>
            <a:r>
              <a:rPr lang="en-US" dirty="0"/>
              <a:t>I would like to talk about MBOIT technique presented in 2018</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With MBOIT, Moments have ben used to compactly store absorbance signal along the view direction, and using a few number moments we are able to reconstruct original input signal in an efficient way</a:t>
            </a:r>
          </a:p>
          <a:p>
            <a:endParaRPr lang="en-US" dirty="0"/>
          </a:p>
          <a:p>
            <a:r>
              <a:rPr lang="en-US" dirty="0"/>
              <a:t>As show in the left figure moment based reconstruction has better representation than Fourier series of absorbance signal along the view ray and the reconstructed signal from moments does not suffer form ringing artifacts produces from truncated Fourier series reconstruction </a:t>
            </a:r>
          </a:p>
          <a:p>
            <a:endParaRPr lang="en-US" dirty="0"/>
          </a:p>
          <a:p>
            <a:r>
              <a:rPr lang="en-US" dirty="0"/>
              <a:t>MBOIT was proposed as improvement of the Fourier opacity mapping for OIT</a:t>
            </a:r>
          </a:p>
          <a:p>
            <a:endParaRPr lang="en-US" dirty="0"/>
          </a:p>
          <a:p>
            <a:r>
              <a:rPr lang="en-US" dirty="0"/>
              <a:t>And since FOO is based on Fourier opacity mapping we expect that moment based opacity optimization could be a viable improvement in the context OO</a:t>
            </a:r>
          </a:p>
          <a:p>
            <a:endParaRPr lang="en-US" dirty="0"/>
          </a:p>
          <a:p>
            <a:r>
              <a:rPr lang="en-US" dirty="0"/>
              <a:t>As show in these figures,  we would like to highlight that both OIT and OO represents quite similar problems with two different signals and contexts </a:t>
            </a:r>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14</a:t>
            </a:fld>
            <a:endParaRPr lang="de-DE"/>
          </a:p>
        </p:txBody>
      </p:sp>
    </p:spTree>
    <p:extLst>
      <p:ext uri="{BB962C8B-B14F-4D97-AF65-F5344CB8AC3E}">
        <p14:creationId xmlns:p14="http://schemas.microsoft.com/office/powerpoint/2010/main" val="2882062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To recap, let me highlight why would prefer moments rather than </a:t>
            </a:r>
            <a:r>
              <a:rPr lang="en-US" sz="1200" b="0" i="0" u="none" strike="noStrike" kern="1200" dirty="0" err="1">
                <a:solidFill>
                  <a:schemeClr val="tx1"/>
                </a:solidFill>
                <a:effectLst/>
                <a:latin typeface="Arial" charset="0"/>
                <a:ea typeface="+mn-ea"/>
                <a:cs typeface="+mn-cs"/>
              </a:rPr>
              <a:t>Fouriers</a:t>
            </a:r>
            <a:r>
              <a:rPr lang="en-US" sz="1200" b="0" i="0" u="none" strike="noStrike" kern="1200" dirty="0">
                <a:solidFill>
                  <a:schemeClr val="tx1"/>
                </a:solidFill>
                <a:effectLst/>
                <a:latin typeface="Arial" charset="0"/>
                <a:ea typeface="+mn-ea"/>
                <a:cs typeface="+mn-cs"/>
              </a:rPr>
              <a:t> for discrete signal representation and reconstruction </a:t>
            </a:r>
          </a:p>
          <a:p>
            <a:pPr rtl="0"/>
            <a:endParaRPr 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charset="0"/>
                <a:ea typeface="+mn-ea"/>
                <a:cs typeface="+mn-cs"/>
              </a:rPr>
              <a:t>First, moment based reconstruction of discrete signal been shown to be  highly accurate for sparse regions and also plausible for densely covered regions</a:t>
            </a:r>
            <a:endParaRPr 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r>
              <a:rPr lang="en-US" sz="1200" b="0" i="0" u="none" strike="noStrike" kern="1200" dirty="0">
                <a:solidFill>
                  <a:schemeClr val="tx1"/>
                </a:solidFill>
                <a:effectLst/>
                <a:latin typeface="Arial" charset="0"/>
                <a:ea typeface="+mn-ea"/>
                <a:cs typeface="+mn-cs"/>
              </a:rPr>
              <a:t>Second, </a:t>
            </a:r>
            <a:r>
              <a:rPr lang="en-US" dirty="0"/>
              <a:t>As we see in these two figures, and </a:t>
            </a:r>
            <a:r>
              <a:rPr lang="en-US" sz="1200" b="0" i="0" u="none" strike="noStrike" kern="1200" dirty="0">
                <a:solidFill>
                  <a:schemeClr val="tx1"/>
                </a:solidFill>
                <a:effectLst/>
                <a:latin typeface="Arial" charset="0"/>
                <a:ea typeface="+mn-ea"/>
                <a:cs typeface="+mn-cs"/>
              </a:rPr>
              <a:t>In contrast to a truncated Fourier series, moment based reconstruction does not suffer from severe ringing for large sparsely populated depth ranges</a:t>
            </a:r>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15</a:t>
            </a:fld>
            <a:endParaRPr lang="de-DE"/>
          </a:p>
        </p:txBody>
      </p:sp>
    </p:spTree>
    <p:extLst>
      <p:ext uri="{BB962C8B-B14F-4D97-AF65-F5344CB8AC3E}">
        <p14:creationId xmlns:p14="http://schemas.microsoft.com/office/powerpoint/2010/main" val="1979065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Well, let me talk in detail about our moment based opacity optimization technique</a:t>
            </a:r>
            <a:endParaRPr lang="en-US" dirty="0">
              <a:effectLst/>
            </a:endParaRPr>
          </a:p>
          <a:p>
            <a:r>
              <a:rPr lang="en-US" dirty="0"/>
              <a:t>And explain our main contributions in the next slides</a:t>
            </a:r>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16</a:t>
            </a:fld>
            <a:endParaRPr lang="de-DE"/>
          </a:p>
        </p:txBody>
      </p:sp>
    </p:spTree>
    <p:extLst>
      <p:ext uri="{BB962C8B-B14F-4D97-AF65-F5344CB8AC3E}">
        <p14:creationId xmlns:p14="http://schemas.microsoft.com/office/powerpoint/2010/main" val="1824488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In this diagram we show the main processing steps for our Moment based Opacity Optimization (MBOO) </a:t>
            </a:r>
            <a:r>
              <a:rPr lang="en-US" sz="1200" b="0" i="0" u="none" strike="noStrike" kern="1200" dirty="0" err="1">
                <a:solidFill>
                  <a:schemeClr val="tx1"/>
                </a:solidFill>
                <a:effectLst/>
                <a:latin typeface="Arial" charset="0"/>
                <a:ea typeface="+mn-ea"/>
                <a:cs typeface="+mn-cs"/>
              </a:rPr>
              <a:t>appraoch</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Generally speaking, we use a rendering pass to accumulate importance into moments buffers</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Then we replace object space smoothing with screen space filtering of moments buffers</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And finally we substitute optimized opacity into final compositing pass </a:t>
            </a:r>
            <a:endParaRPr lang="en-US" dirty="0">
              <a:effectLst/>
            </a:endParaRP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17</a:t>
            </a:fld>
            <a:endParaRPr lang="de-DE"/>
          </a:p>
        </p:txBody>
      </p:sp>
    </p:spTree>
    <p:extLst>
      <p:ext uri="{BB962C8B-B14F-4D97-AF65-F5344CB8AC3E}">
        <p14:creationId xmlns:p14="http://schemas.microsoft.com/office/powerpoint/2010/main" val="3982493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In the first step, we generate moments coefficients out of importance signal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So for a given a pixel with n fragments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We construct m order trigonometric moments out of importance and depth values using trigonometric moment generating function </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We use additive blending to accumulate moments coefficients into render target buffers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In practice we use screen size float textures to store these coefficients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And since we are using 3 trigonometric moments in our implementation, we only need 7 float channels in total </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Similar to moment based order independent transparency, and for efficient reconstruction we logarithmically warp the input depth range into a range  of -1 to 1 </a:t>
            </a:r>
            <a:endParaRPr lang="en-US" dirty="0">
              <a:effectLst/>
            </a:endParaRPr>
          </a:p>
          <a:p>
            <a:pPr rtl="0"/>
            <a:endParaRPr lang="en-US" dirty="0"/>
          </a:p>
          <a:p>
            <a:pPr rtl="0"/>
            <a:r>
              <a:rPr lang="en-US" dirty="0"/>
              <a:t>For more details please look into our paper</a:t>
            </a:r>
            <a:br>
              <a:rPr lang="en-US" dirty="0"/>
            </a:br>
            <a:endParaRPr lang="en-US" dirty="0">
              <a:effectLst/>
            </a:endParaRP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18</a:t>
            </a:fld>
            <a:endParaRPr lang="de-DE"/>
          </a:p>
        </p:txBody>
      </p:sp>
    </p:spTree>
    <p:extLst>
      <p:ext uri="{BB962C8B-B14F-4D97-AF65-F5344CB8AC3E}">
        <p14:creationId xmlns:p14="http://schemas.microsoft.com/office/powerpoint/2010/main" val="3506608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As a second main contribution of work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we introduce a more general approach to smooth opacity along adjacent geometric fragments</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Given that we store moments in sperate textures channels</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We apply a two-pass Gaussian blur to each moment individually, </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as shown in this figure we apply a gaussian kernel of width 21 pixels to the Tornado rendering</a:t>
            </a:r>
          </a:p>
          <a:p>
            <a:endParaRPr lang="en-US" sz="1200" b="0" i="0" u="none" strike="noStrike" kern="1200" baseline="0" dirty="0">
              <a:solidFill>
                <a:schemeClr val="tx1"/>
              </a:solidFill>
              <a:effectLst/>
              <a:latin typeface="Arial" charset="0"/>
              <a:ea typeface="+mn-ea"/>
              <a:cs typeface="+mn-cs"/>
            </a:endParaRPr>
          </a:p>
          <a:p>
            <a:r>
              <a:rPr lang="en-US" sz="1200" b="0" i="0" u="none" strike="noStrike" kern="1200" baseline="0" dirty="0">
                <a:solidFill>
                  <a:schemeClr val="tx1"/>
                </a:solidFill>
                <a:effectLst/>
                <a:latin typeface="Arial" charset="0"/>
                <a:ea typeface="+mn-ea"/>
                <a:cs typeface="+mn-cs"/>
              </a:rPr>
              <a:t>The bottom row show the zeros moment before and after screen space filtering </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As we see with tornado streamlines, our approach achieves the core goal of filtering in opacity optimization by fading out clutter that</a:t>
            </a:r>
          </a:p>
          <a:p>
            <a:r>
              <a:rPr lang="en-US" sz="1200" b="0" i="0" u="none" strike="noStrike" kern="1200" baseline="0" dirty="0">
                <a:solidFill>
                  <a:schemeClr val="tx1"/>
                </a:solidFill>
                <a:latin typeface="Arial" charset="0"/>
                <a:ea typeface="+mn-ea"/>
                <a:cs typeface="+mn-cs"/>
              </a:rPr>
              <a:t>occlude important structures</a:t>
            </a:r>
          </a:p>
          <a:p>
            <a:endParaRPr lang="en-US" sz="1200" b="0" i="0" u="none" strike="noStrike" kern="1200" baseline="0" dirty="0">
              <a:solidFill>
                <a:schemeClr val="tx1"/>
              </a:solidFill>
              <a:latin typeface="Arial" charset="0"/>
              <a:ea typeface="+mn-ea"/>
              <a:cs typeface="+mn-cs"/>
            </a:endParaRPr>
          </a:p>
          <a:p>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Our filtering approach for optimized opacity offer several advantages than object space filtering introduced in previous work</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In terms of processing</a:t>
            </a:r>
          </a:p>
          <a:p>
            <a:r>
              <a:rPr lang="en-US" sz="1200" b="0" i="0" u="none" strike="noStrike" kern="1200" baseline="0" dirty="0">
                <a:solidFill>
                  <a:schemeClr val="tx1"/>
                </a:solidFill>
                <a:latin typeface="Arial" charset="0"/>
                <a:ea typeface="+mn-ea"/>
                <a:cs typeface="+mn-cs"/>
              </a:rPr>
              <a:t>Our approach is relatively simple and fast, since in practice, we use screen filling quads to linearly filter moments textures in a ping pong fashion</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And in terms of memory overhead our approach uses additional number textures channels as similar as the number of moments</a:t>
            </a:r>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19</a:t>
            </a:fld>
            <a:endParaRPr lang="de-DE"/>
          </a:p>
        </p:txBody>
      </p:sp>
    </p:spTree>
    <p:extLst>
      <p:ext uri="{BB962C8B-B14F-4D97-AF65-F5344CB8AC3E}">
        <p14:creationId xmlns:p14="http://schemas.microsoft.com/office/powerpoint/2010/main" val="380323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First I would like to explain the motivation behind our work</a:t>
            </a:r>
            <a:endParaRPr lang="en-US" dirty="0">
              <a:effectLst/>
            </a:endParaRPr>
          </a:p>
          <a:p>
            <a:pPr rtl="0"/>
            <a:r>
              <a:rPr lang="en-US" sz="1200" b="0" i="0" u="none" strike="noStrike" kern="1200" dirty="0">
                <a:solidFill>
                  <a:schemeClr val="tx1"/>
                </a:solidFill>
                <a:effectLst/>
                <a:latin typeface="Arial" charset="0"/>
                <a:ea typeface="+mn-ea"/>
                <a:cs typeface="+mn-cs"/>
              </a:rPr>
              <a:t>So, OO is a visualization techniques which is used to highlight important structures and reduces visual clutter within dense geometry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As you can see here, by using opacity optimization we are able to see the internal vortex structure of the tornado data set. </a:t>
            </a:r>
            <a:endParaRPr lang="en-US" dirty="0">
              <a:effectLst/>
            </a:endParaRPr>
          </a:p>
          <a:p>
            <a:pPr rtl="0"/>
            <a:br>
              <a:rPr lang="en-US" dirty="0"/>
            </a:br>
            <a:r>
              <a:rPr lang="en-US" sz="1200" b="0" i="0" u="none" strike="noStrike" kern="1200" dirty="0">
                <a:solidFill>
                  <a:schemeClr val="tx1"/>
                </a:solidFill>
                <a:effectLst/>
                <a:latin typeface="Arial" charset="0"/>
                <a:ea typeface="+mn-ea"/>
                <a:cs typeface="+mn-cs"/>
              </a:rPr>
              <a:t>In </a:t>
            </a:r>
            <a:r>
              <a:rPr lang="en-US" sz="1200" b="0" i="0" u="none" strike="noStrike" kern="1200" dirty="0" err="1">
                <a:solidFill>
                  <a:schemeClr val="tx1"/>
                </a:solidFill>
                <a:effectLst/>
                <a:latin typeface="Arial" charset="0"/>
                <a:ea typeface="+mn-ea"/>
                <a:cs typeface="+mn-cs"/>
              </a:rPr>
              <a:t>gneral</a:t>
            </a:r>
            <a:r>
              <a:rPr lang="en-US" sz="1200" b="0" i="0" u="none" strike="noStrike" kern="1200" dirty="0">
                <a:solidFill>
                  <a:schemeClr val="tx1"/>
                </a:solidFill>
                <a:effectLst/>
                <a:latin typeface="Arial" charset="0"/>
                <a:ea typeface="+mn-ea"/>
                <a:cs typeface="+mn-cs"/>
              </a:rPr>
              <a:t> OO assign opacity for rendered fragments in order to remove foreground and background clutter around important structures </a:t>
            </a:r>
            <a:endParaRPr lang="en-US" dirty="0">
              <a:effectLst/>
            </a:endParaRPr>
          </a:p>
          <a:p>
            <a:pPr rtl="0"/>
            <a:endParaRPr lang="en-US" dirty="0">
              <a:effectLst/>
            </a:endParaRP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2</a:t>
            </a:fld>
            <a:endParaRPr lang="de-DE"/>
          </a:p>
        </p:txBody>
      </p:sp>
    </p:spTree>
    <p:extLst>
      <p:ext uri="{BB962C8B-B14F-4D97-AF65-F5344CB8AC3E}">
        <p14:creationId xmlns:p14="http://schemas.microsoft.com/office/powerpoint/2010/main" val="1158761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Once we filtered moment buffer, we use moment based reconstruction to approximate the accumulated importance for  each rendered fragment</a:t>
            </a:r>
          </a:p>
          <a:p>
            <a:pPr rtl="0"/>
            <a:endParaRPr lang="en-US" dirty="0">
              <a:effectLst/>
            </a:endParaRPr>
          </a:p>
          <a:p>
            <a:pPr rtl="0"/>
            <a:r>
              <a:rPr lang="en-US" sz="1200" b="0" i="0" u="none" strike="noStrike" kern="1200" dirty="0">
                <a:solidFill>
                  <a:schemeClr val="tx1"/>
                </a:solidFill>
                <a:effectLst/>
                <a:latin typeface="Arial" charset="0"/>
                <a:ea typeface="+mn-ea"/>
                <a:cs typeface="+mn-cs"/>
              </a:rPr>
              <a:t>This step is not separate from the rendering step and can integrated into normal rendering pipeline</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The only added complexity is that we bind moment textures as texture units in the renderer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then opacity value that comes from optimization equation is substituted for fragment opacity during final compositing</a:t>
            </a:r>
          </a:p>
          <a:p>
            <a:pPr rtl="0"/>
            <a:endParaRPr lang="en-US" sz="1200" b="0" i="0" u="none" strike="noStrike" kern="1200" dirty="0">
              <a:solidFill>
                <a:schemeClr val="tx1"/>
              </a:solidFill>
              <a:effectLst/>
              <a:latin typeface="Arial" charset="0"/>
              <a:ea typeface="+mn-ea"/>
              <a:cs typeface="+mn-cs"/>
            </a:endParaRPr>
          </a:p>
          <a:p>
            <a:pPr rtl="0"/>
            <a:endParaRPr lang="en-US" sz="1200" b="0" i="0" u="none" strike="noStrike" kern="1200" dirty="0">
              <a:solidFill>
                <a:schemeClr val="tx1"/>
              </a:solidFill>
              <a:effectLst/>
              <a:latin typeface="Arial" charset="0"/>
              <a:ea typeface="+mn-ea"/>
              <a:cs typeface="+mn-cs"/>
            </a:endParaRP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20</a:t>
            </a:fld>
            <a:endParaRPr lang="de-DE"/>
          </a:p>
        </p:txBody>
      </p:sp>
    </p:spTree>
    <p:extLst>
      <p:ext uri="{BB962C8B-B14F-4D97-AF65-F5344CB8AC3E}">
        <p14:creationId xmlns:p14="http://schemas.microsoft.com/office/powerpoint/2010/main" val="431198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Our OO method is compatible with any method for OIT </a:t>
            </a:r>
          </a:p>
          <a:p>
            <a:pPr rtl="0"/>
            <a:endParaRPr lang="en-US" dirty="0">
              <a:effectLst/>
            </a:endParaRPr>
          </a:p>
          <a:p>
            <a:pPr rtl="0"/>
            <a:r>
              <a:rPr lang="en-US" dirty="0">
                <a:effectLst/>
              </a:rPr>
              <a:t>For final rendering and compositing </a:t>
            </a:r>
          </a:p>
          <a:p>
            <a:pPr rtl="0"/>
            <a:endParaRPr lang="en-US" dirty="0">
              <a:effectLst/>
            </a:endParaRPr>
          </a:p>
          <a:p>
            <a:pPr rtl="0"/>
            <a:r>
              <a:rPr lang="en-US" sz="1200" b="0" i="0" u="none" strike="noStrike" kern="1200" dirty="0">
                <a:solidFill>
                  <a:schemeClr val="tx1"/>
                </a:solidFill>
                <a:effectLst/>
                <a:latin typeface="Arial" charset="0"/>
                <a:ea typeface="+mn-ea"/>
                <a:cs typeface="+mn-cs"/>
              </a:rPr>
              <a:t>We favored moment based OIT for the fore mentioned reasons </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For </a:t>
            </a:r>
            <a:r>
              <a:rPr lang="en-US" sz="1200" b="0" i="0" u="none" strike="noStrike" kern="1200" dirty="0" err="1">
                <a:solidFill>
                  <a:schemeClr val="tx1"/>
                </a:solidFill>
                <a:effectLst/>
                <a:latin typeface="Arial" charset="0"/>
                <a:ea typeface="+mn-ea"/>
                <a:cs typeface="+mn-cs"/>
              </a:rPr>
              <a:t>mboit</a:t>
            </a:r>
            <a:r>
              <a:rPr lang="en-US" sz="1200" b="0" i="0" u="none" strike="noStrike" kern="1200" dirty="0">
                <a:solidFill>
                  <a:schemeClr val="tx1"/>
                </a:solidFill>
                <a:effectLst/>
                <a:latin typeface="Arial" charset="0"/>
                <a:ea typeface="+mn-ea"/>
                <a:cs typeface="+mn-cs"/>
              </a:rPr>
              <a:t> rendering, we use two render passes</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In the first pass we construct moment buffers of input transmittance</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And in the second pass, we use additive blending to accumulate reconstructed transmittance out of moment buffers</a:t>
            </a:r>
            <a:endParaRPr lang="en-US" dirty="0">
              <a:effectLst/>
            </a:endParaRP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21</a:t>
            </a:fld>
            <a:endParaRPr lang="de-DE"/>
          </a:p>
        </p:txBody>
      </p:sp>
    </p:spTree>
    <p:extLst>
      <p:ext uri="{BB962C8B-B14F-4D97-AF65-F5344CB8AC3E}">
        <p14:creationId xmlns:p14="http://schemas.microsoft.com/office/powerpoint/2010/main" val="3225971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Now, let me introduces the results and evaluations of our OO technique </a:t>
            </a:r>
          </a:p>
          <a:p>
            <a:pPr marL="0" indent="0">
              <a:buNone/>
            </a:pPr>
            <a:endParaRPr lang="en-US" dirty="0"/>
          </a:p>
          <a:p>
            <a:pPr marL="0" indent="0">
              <a:buNone/>
            </a:pPr>
            <a:r>
              <a:rPr lang="en-US" dirty="0"/>
              <a:t>Our visualization framework uses OpenGL 4.4</a:t>
            </a:r>
          </a:p>
          <a:p>
            <a:pPr marL="0" indent="0">
              <a:buNone/>
            </a:pPr>
            <a:endParaRPr lang="en-US" dirty="0"/>
          </a:p>
          <a:p>
            <a:pPr marL="0" indent="0">
              <a:buNone/>
            </a:pPr>
            <a:r>
              <a:rPr lang="en-US" dirty="0"/>
              <a:t>All aspects are GPU-accelerated</a:t>
            </a:r>
          </a:p>
          <a:p>
            <a:pPr marL="0" indent="0">
              <a:buNone/>
            </a:pPr>
            <a:endParaRPr lang="en-US" dirty="0"/>
          </a:p>
          <a:p>
            <a:pPr marL="0" indent="0">
              <a:buNone/>
            </a:pPr>
            <a:r>
              <a:rPr lang="en-US" dirty="0"/>
              <a:t>We use the rasterization pipeline for opacity optimization and rendering </a:t>
            </a:r>
          </a:p>
          <a:p>
            <a:pPr marL="0" indent="0">
              <a:buNone/>
            </a:pPr>
            <a:endParaRPr lang="en-US" dirty="0"/>
          </a:p>
          <a:p>
            <a:pPr marL="0" indent="0">
              <a:buNone/>
            </a:pPr>
            <a:r>
              <a:rPr lang="en-US" dirty="0"/>
              <a:t>We evaluate our technique on datasets of points, lines and arbitrary triangle meshes</a:t>
            </a:r>
          </a:p>
          <a:p>
            <a:pPr marL="0" indent="0">
              <a:buNone/>
            </a:pPr>
            <a:endParaRPr lang="en-US" dirty="0"/>
          </a:p>
          <a:p>
            <a:pPr marL="0" indent="0">
              <a:buNone/>
            </a:pPr>
            <a:r>
              <a:rPr lang="en-US" dirty="0"/>
              <a:t>And we compare our MBOO approach against DOO and FOO </a:t>
            </a: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22</a:t>
            </a:fld>
            <a:endParaRPr lang="de-DE"/>
          </a:p>
        </p:txBody>
      </p:sp>
    </p:spTree>
    <p:extLst>
      <p:ext uri="{BB962C8B-B14F-4D97-AF65-F5344CB8AC3E}">
        <p14:creationId xmlns:p14="http://schemas.microsoft.com/office/powerpoint/2010/main" val="50989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used streamlines of several datasets to compare the visual quality and rendering time of our technique against DOO and FOO</a:t>
            </a:r>
          </a:p>
          <a:p>
            <a:endParaRPr lang="en-US" dirty="0"/>
          </a:p>
          <a:p>
            <a:r>
              <a:rPr lang="en-US" dirty="0"/>
              <a:t>In the left most image we disable opacity optimization and used </a:t>
            </a:r>
            <a:r>
              <a:rPr lang="en-US" dirty="0" err="1"/>
              <a:t>abuffer</a:t>
            </a:r>
            <a:r>
              <a:rPr lang="en-US" dirty="0"/>
              <a:t> for rendering to convey the correct shape of input geometry and highlight clutter around important structures </a:t>
            </a:r>
          </a:p>
          <a:p>
            <a:endParaRPr lang="en-US" dirty="0"/>
          </a:p>
          <a:p>
            <a:r>
              <a:rPr lang="en-US" dirty="0"/>
              <a:t>For the second image we used analytic opacity optimization with </a:t>
            </a:r>
            <a:r>
              <a:rPr lang="en-US" dirty="0" err="1"/>
              <a:t>abuffer</a:t>
            </a:r>
            <a:r>
              <a:rPr lang="en-US" dirty="0"/>
              <a:t> implementation and used </a:t>
            </a:r>
            <a:r>
              <a:rPr lang="en-US" dirty="0" err="1"/>
              <a:t>abuffer</a:t>
            </a:r>
            <a:r>
              <a:rPr lang="en-US" dirty="0"/>
              <a:t> for rendering. in this experiment, we enabled object space filtering </a:t>
            </a:r>
          </a:p>
          <a:p>
            <a:endParaRPr lang="en-US" dirty="0"/>
          </a:p>
          <a:p>
            <a:r>
              <a:rPr lang="en-US" dirty="0"/>
              <a:t>In third image we used FOO with screen space filtering for OO and a Fourier based approach for </a:t>
            </a:r>
            <a:r>
              <a:rPr lang="en-US" dirty="0" err="1"/>
              <a:t>oit</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in the right most image we used our moment based technique with screen space filtering for </a:t>
            </a:r>
            <a:r>
              <a:rPr lang="en-US" dirty="0" err="1"/>
              <a:t>oo</a:t>
            </a:r>
            <a:r>
              <a:rPr lang="en-US" dirty="0"/>
              <a:t> and used </a:t>
            </a:r>
            <a:r>
              <a:rPr lang="en-US" dirty="0" err="1"/>
              <a:t>moit</a:t>
            </a:r>
            <a:r>
              <a:rPr lang="en-US" dirty="0"/>
              <a:t> for rendering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In these settings, our approach provide quite similar results in terms of visual quality relative to both DOO and FOO</a:t>
            </a:r>
          </a:p>
          <a:p>
            <a:endParaRPr lang="en-US" dirty="0"/>
          </a:p>
          <a:p>
            <a:r>
              <a:rPr lang="en-US" dirty="0"/>
              <a:t>In terms of running time our technique has  a relatively large gain in regard to DOO and has quit similar running time relative to FOO</a:t>
            </a: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23</a:t>
            </a:fld>
            <a:endParaRPr lang="de-DE"/>
          </a:p>
        </p:txBody>
      </p:sp>
    </p:spTree>
    <p:extLst>
      <p:ext uri="{BB962C8B-B14F-4D97-AF65-F5344CB8AC3E}">
        <p14:creationId xmlns:p14="http://schemas.microsoft.com/office/powerpoint/2010/main" val="1764023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dataset show the </a:t>
            </a:r>
            <a:r>
              <a:rPr lang="en-US" sz="1200" b="0" i="0" u="none" strike="noStrike" kern="1200" baseline="0" dirty="0">
                <a:solidFill>
                  <a:schemeClr val="tx1"/>
                </a:solidFill>
                <a:latin typeface="Arial" charset="0"/>
                <a:ea typeface="+mn-ea"/>
                <a:cs typeface="+mn-cs"/>
              </a:rPr>
              <a:t>magnetic field lines in the decay of magnetic knots</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We show a close-up of one of the two symmetric rings in this dataset, OO helps us to discover this ring structure behind foreground clutter</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The discriminate visual differences between DOO at one side and FOO and MBOO at the other side, comes sine we used different filtering techniques</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As we use object space filtering With DOO </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And use screen space filtering  with both MBOO and FOO</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However as shown in the magnified insets, our filtering approach still successful in smoothing opacity along neighbor structures and decaying foreground clutter Infront of important structures </a:t>
            </a: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24</a:t>
            </a:fld>
            <a:endParaRPr lang="de-DE"/>
          </a:p>
        </p:txBody>
      </p:sp>
    </p:spTree>
    <p:extLst>
      <p:ext uri="{BB962C8B-B14F-4D97-AF65-F5344CB8AC3E}">
        <p14:creationId xmlns:p14="http://schemas.microsoft.com/office/powerpoint/2010/main" val="4182877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This dataset highlight the Rayleigh-</a:t>
            </a:r>
            <a:r>
              <a:rPr lang="en-US" sz="1200" b="0" i="0" u="none" strike="noStrike" kern="1200" baseline="0" dirty="0" err="1">
                <a:solidFill>
                  <a:schemeClr val="tx1"/>
                </a:solidFill>
                <a:latin typeface="Arial" charset="0"/>
                <a:ea typeface="+mn-ea"/>
                <a:cs typeface="+mn-cs"/>
              </a:rPr>
              <a:t>Bénard</a:t>
            </a:r>
            <a:r>
              <a:rPr lang="en-US" sz="1200" b="0" i="0" u="none" strike="noStrike" kern="1200" baseline="0" dirty="0">
                <a:solidFill>
                  <a:schemeClr val="tx1"/>
                </a:solidFill>
                <a:latin typeface="Arial" charset="0"/>
                <a:ea typeface="+mn-ea"/>
                <a:cs typeface="+mn-cs"/>
              </a:rPr>
              <a:t> convection that comes when  a thin layer of fluid is heated from below</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OO achieves good viability for the resulting convection cells and keeps slower flows where they do not occlude important structures</a:t>
            </a: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25</a:t>
            </a:fld>
            <a:endParaRPr lang="de-DE"/>
          </a:p>
        </p:txBody>
      </p:sp>
    </p:spTree>
    <p:extLst>
      <p:ext uri="{BB962C8B-B14F-4D97-AF65-F5344CB8AC3E}">
        <p14:creationId xmlns:p14="http://schemas.microsoft.com/office/powerpoint/2010/main" val="1614239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charset="0"/>
                <a:ea typeface="+mn-ea"/>
                <a:cs typeface="+mn-cs"/>
              </a:rPr>
              <a:t>In this figure we show a visual validation of correctness of our techniques,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charset="0"/>
                <a:ea typeface="+mn-ea"/>
                <a:cs typeface="+mn-cs"/>
              </a:rPr>
              <a:t>for this experiment we disabled object space filtering with DOO and </a:t>
            </a:r>
            <a:r>
              <a:rPr lang="en-US" sz="1200" b="0" i="0" u="none" strike="noStrike" kern="1200" dirty="0" err="1">
                <a:solidFill>
                  <a:schemeClr val="tx1"/>
                </a:solidFill>
                <a:effectLst/>
                <a:latin typeface="Arial" charset="0"/>
                <a:ea typeface="+mn-ea"/>
                <a:cs typeface="+mn-cs"/>
              </a:rPr>
              <a:t>disbaled</a:t>
            </a:r>
            <a:r>
              <a:rPr lang="en-US" sz="1200" b="0" i="0" u="none" strike="noStrike" kern="1200" dirty="0">
                <a:solidFill>
                  <a:schemeClr val="tx1"/>
                </a:solidFill>
                <a:effectLst/>
                <a:latin typeface="Arial" charset="0"/>
                <a:ea typeface="+mn-ea"/>
                <a:cs typeface="+mn-cs"/>
              </a:rPr>
              <a:t> screen space filtering with FOO and MBOO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charset="0"/>
                <a:ea typeface="+mn-ea"/>
                <a:cs typeface="+mn-cs"/>
              </a:rPr>
              <a:t>Please keep in mind that since we disabled object space filtering in DOO, we optimize the opacity directly on fragment basis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endParaRPr>
          </a:p>
          <a:p>
            <a:r>
              <a:rPr lang="en-US" dirty="0"/>
              <a:t>We used </a:t>
            </a:r>
            <a:r>
              <a:rPr lang="en-US" dirty="0" err="1"/>
              <a:t>abuffer</a:t>
            </a:r>
            <a:r>
              <a:rPr lang="en-US" dirty="0"/>
              <a:t> for final compositing in order to separate the error that comes from our solution for opacity optimization using moments </a:t>
            </a:r>
          </a:p>
          <a:p>
            <a:endParaRPr lang="en-US" dirty="0"/>
          </a:p>
          <a:p>
            <a:r>
              <a:rPr lang="en-US" dirty="0"/>
              <a:t>As we see </a:t>
            </a:r>
            <a:r>
              <a:rPr lang="en-US" dirty="0" err="1"/>
              <a:t>hre</a:t>
            </a:r>
            <a:r>
              <a:rPr lang="en-US" dirty="0"/>
              <a:t> the visual differences between the reference solution using DOO is minimal against approximate solutions using FOO and MBOO</a:t>
            </a:r>
          </a:p>
          <a:p>
            <a:endParaRPr lang="en-US" dirty="0"/>
          </a:p>
          <a:p>
            <a:r>
              <a:rPr lang="en-US" dirty="0"/>
              <a:t>Using an error plot we can admit that our technique has slightly bigger error than FOO although it has little effect on the final visualization </a:t>
            </a:r>
          </a:p>
          <a:p>
            <a:endParaRPr lang="en-US" dirty="0"/>
          </a:p>
          <a:p>
            <a:r>
              <a:rPr lang="en-US" sz="1200" b="0" i="0" u="none" strike="noStrike" kern="1200" baseline="0" dirty="0">
                <a:solidFill>
                  <a:schemeClr val="tx1"/>
                </a:solidFill>
                <a:latin typeface="Arial" charset="0"/>
                <a:ea typeface="+mn-ea"/>
                <a:cs typeface="+mn-cs"/>
              </a:rPr>
              <a:t>The greatest errors occur in regions with important lines near unimportant lines and strong overdraw</a:t>
            </a:r>
          </a:p>
          <a:p>
            <a:endParaRPr lang="en-US" strike="sngStrike" dirty="0"/>
          </a:p>
          <a:p>
            <a:r>
              <a:rPr lang="en-US" sz="1200" b="0" i="0" u="none" strike="noStrike" kern="1200" baseline="0" dirty="0">
                <a:solidFill>
                  <a:schemeClr val="tx1"/>
                </a:solidFill>
                <a:latin typeface="Arial" charset="0"/>
                <a:ea typeface="+mn-ea"/>
                <a:cs typeface="+mn-cs"/>
              </a:rPr>
              <a:t>however, Fourier opacity optimization uses nine coefficients, whereas our technique uses seven</a:t>
            </a:r>
            <a:endParaRPr lang="en-US" dirty="0"/>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26</a:t>
            </a:fld>
            <a:endParaRPr lang="de-DE"/>
          </a:p>
        </p:txBody>
      </p:sp>
    </p:spTree>
    <p:extLst>
      <p:ext uri="{BB962C8B-B14F-4D97-AF65-F5344CB8AC3E}">
        <p14:creationId xmlns:p14="http://schemas.microsoft.com/office/powerpoint/2010/main" val="3130171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we highlight the use of screen space filtering to remove clutter</a:t>
            </a:r>
          </a:p>
          <a:p>
            <a:endParaRPr lang="en-US" dirty="0"/>
          </a:p>
          <a:p>
            <a:r>
              <a:rPr lang="en-US" dirty="0"/>
              <a:t>In this regard, we compare DOO with object space filtering against MBOO with screen space filtering </a:t>
            </a:r>
          </a:p>
          <a:p>
            <a:endParaRPr lang="en-US" dirty="0"/>
          </a:p>
          <a:p>
            <a:r>
              <a:rPr lang="en-US" dirty="0"/>
              <a:t>Using 21x21 gaussian kernel for screen space filtering we achieve the core goal of filtering in region where un important clutter appears in front of important structures </a:t>
            </a:r>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27</a:t>
            </a:fld>
            <a:endParaRPr lang="de-DE"/>
          </a:p>
        </p:txBody>
      </p:sp>
    </p:spTree>
    <p:extLst>
      <p:ext uri="{BB962C8B-B14F-4D97-AF65-F5344CB8AC3E}">
        <p14:creationId xmlns:p14="http://schemas.microsoft.com/office/powerpoint/2010/main" val="3464944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In this figure we use MBOO with points of tornado vector field</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In this scenario we used velocity as an importance measure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opacity optimization helps us to detect the internal vortex structures in this point set</a:t>
            </a:r>
            <a:endParaRPr lang="en-US" dirty="0">
              <a:effectLst/>
            </a:endParaRP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28</a:t>
            </a:fld>
            <a:endParaRPr lang="de-DE"/>
          </a:p>
        </p:txBody>
      </p:sp>
    </p:spTree>
    <p:extLst>
      <p:ext uri="{BB962C8B-B14F-4D97-AF65-F5344CB8AC3E}">
        <p14:creationId xmlns:p14="http://schemas.microsoft.com/office/powerpoint/2010/main" val="1340519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This experiment demonstrates a nice use case of our screen space filtering.</a:t>
            </a:r>
            <a:endParaRPr lang="en-US" dirty="0">
              <a:effectLst/>
            </a:endParaRPr>
          </a:p>
          <a:p>
            <a:pPr rtl="0"/>
            <a:br>
              <a:rPr lang="en-US" dirty="0"/>
            </a:br>
            <a:r>
              <a:rPr lang="en-US" sz="1200" b="0" i="0" u="none" strike="noStrike" kern="1200" dirty="0">
                <a:solidFill>
                  <a:schemeClr val="tx1"/>
                </a:solidFill>
                <a:effectLst/>
                <a:latin typeface="Arial" charset="0"/>
                <a:ea typeface="+mn-ea"/>
                <a:cs typeface="+mn-cs"/>
              </a:rPr>
              <a:t>We use two triangle meshes with complicated topology</a:t>
            </a:r>
          </a:p>
          <a:p>
            <a:endParaRPr lang="en-US" sz="1200" b="0" i="0" u="none" strike="noStrike" kern="1200" dirty="0">
              <a:solidFill>
                <a:schemeClr val="tx1"/>
              </a:solidFill>
              <a:effectLst/>
              <a:latin typeface="Arial" charset="0"/>
              <a:ea typeface="+mn-ea"/>
              <a:cs typeface="+mn-cs"/>
            </a:endParaRPr>
          </a:p>
          <a:p>
            <a:r>
              <a:rPr lang="en-US" sz="1200" b="0" i="0" u="none" strike="noStrike" kern="1200" dirty="0">
                <a:solidFill>
                  <a:schemeClr val="tx1"/>
                </a:solidFill>
                <a:effectLst/>
                <a:latin typeface="Arial" charset="0"/>
                <a:ea typeface="+mn-ea"/>
                <a:cs typeface="+mn-cs"/>
              </a:rPr>
              <a:t>Using object space filtering with the </a:t>
            </a:r>
            <a:r>
              <a:rPr lang="en-US" sz="1200" b="0" i="0" u="none" strike="noStrike" kern="1200" baseline="0" dirty="0">
                <a:solidFill>
                  <a:schemeClr val="tx1"/>
                </a:solidFill>
                <a:latin typeface="Arial" charset="0"/>
                <a:ea typeface="+mn-ea"/>
                <a:cs typeface="+mn-cs"/>
              </a:rPr>
              <a:t>bush</a:t>
            </a:r>
            <a:r>
              <a:rPr lang="en-US" sz="1200" b="0" i="0" u="none" strike="noStrike" kern="1200" dirty="0">
                <a:solidFill>
                  <a:schemeClr val="tx1"/>
                </a:solidFill>
                <a:effectLst/>
                <a:latin typeface="Arial" charset="0"/>
                <a:ea typeface="+mn-ea"/>
                <a:cs typeface="+mn-cs"/>
              </a:rPr>
              <a:t> structure is not trivial in this situation and </a:t>
            </a:r>
            <a:r>
              <a:rPr lang="en-US" sz="1200" b="0" i="0" u="none" strike="noStrike" kern="1200" baseline="0" dirty="0">
                <a:solidFill>
                  <a:schemeClr val="tx1"/>
                </a:solidFill>
                <a:latin typeface="Arial" charset="0"/>
                <a:ea typeface="+mn-ea"/>
                <a:cs typeface="+mn-cs"/>
              </a:rPr>
              <a:t>would be difficult since the meshes are not designed with such requirements in mind</a:t>
            </a:r>
            <a:endParaRPr lang="en-US" sz="1200" b="0" i="0" u="none" strike="noStrike" kern="1200" dirty="0">
              <a:solidFill>
                <a:schemeClr val="tx1"/>
              </a:solidFill>
              <a:effectLst/>
              <a:latin typeface="Arial" charset="0"/>
              <a:ea typeface="+mn-ea"/>
              <a:cs typeface="+mn-cs"/>
            </a:endParaRPr>
          </a:p>
          <a:p>
            <a:pPr rtl="0"/>
            <a:endParaRPr lang="en-US" sz="1200" b="0" i="0" u="none" strike="noStrike" kern="1200" dirty="0">
              <a:solidFill>
                <a:schemeClr val="tx1"/>
              </a:solidFill>
              <a:effectLst/>
              <a:latin typeface="Arial" charset="0"/>
              <a:ea typeface="+mn-ea"/>
              <a:cs typeface="+mn-cs"/>
            </a:endParaRPr>
          </a:p>
          <a:p>
            <a:r>
              <a:rPr lang="en-US" sz="1200" b="0" i="0" u="none" strike="noStrike" kern="1200" dirty="0">
                <a:solidFill>
                  <a:schemeClr val="tx1"/>
                </a:solidFill>
                <a:effectLst/>
                <a:latin typeface="Arial" charset="0"/>
                <a:ea typeface="+mn-ea"/>
                <a:cs typeface="+mn-cs"/>
              </a:rPr>
              <a:t>On the other hand </a:t>
            </a:r>
            <a:r>
              <a:rPr lang="en-US" sz="1200" b="0" i="0" u="none" strike="noStrike" kern="1200" baseline="0" dirty="0">
                <a:solidFill>
                  <a:schemeClr val="tx1"/>
                </a:solidFill>
                <a:latin typeface="Arial" charset="0"/>
                <a:ea typeface="+mn-ea"/>
                <a:cs typeface="+mn-cs"/>
              </a:rPr>
              <a:t>our screen space filtering is trivially applicable without adding anything special to the implementation.</a:t>
            </a:r>
          </a:p>
          <a:p>
            <a:endParaRPr lang="en-US" sz="1200" b="0" i="0" u="none" strike="noStrike"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charset="0"/>
                <a:ea typeface="+mn-ea"/>
                <a:cs typeface="+mn-cs"/>
              </a:rPr>
              <a:t>In this example the bunny has much high importance that the </a:t>
            </a:r>
            <a:r>
              <a:rPr lang="en-US" sz="1200" b="0" i="0" u="none" strike="noStrike" kern="1200" baseline="0" dirty="0">
                <a:solidFill>
                  <a:schemeClr val="tx1"/>
                </a:solidFill>
                <a:latin typeface="Arial" charset="0"/>
                <a:ea typeface="+mn-ea"/>
                <a:cs typeface="+mn-cs"/>
              </a:rPr>
              <a:t>bush</a:t>
            </a:r>
            <a:r>
              <a:rPr lang="en-US" sz="1200" b="0" i="0" u="none" strike="noStrike" kern="1200" dirty="0">
                <a:solidFill>
                  <a:schemeClr val="tx1"/>
                </a:solidFill>
                <a:effectLst/>
                <a:latin typeface="Arial" charset="0"/>
                <a:ea typeface="+mn-ea"/>
                <a:cs typeface="+mn-cs"/>
              </a:rPr>
              <a:t> structures </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And using OO with screen space we can discriminate the bunny behind frontal leaves structures </a:t>
            </a:r>
          </a:p>
          <a:p>
            <a:endParaRPr lang="en-US" dirty="0"/>
          </a:p>
          <a:p>
            <a:endParaRPr lang="en-US" dirty="0"/>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29</a:t>
            </a:fld>
            <a:endParaRPr lang="de-DE"/>
          </a:p>
        </p:txBody>
      </p:sp>
    </p:spTree>
    <p:extLst>
      <p:ext uri="{BB962C8B-B14F-4D97-AF65-F5344CB8AC3E}">
        <p14:creationId xmlns:p14="http://schemas.microsoft.com/office/powerpoint/2010/main" val="315842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to our main contributions in this work</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First, we present a novel approach for opacity optimization based on recent state-of-the-art moment-based techniques for signal reconstruction</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Second, we present a fast screen space filtering approach for optimized opacities</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And finally, we compare our technique to recent state of the art techniques for opacity optimization on several datasets</a:t>
            </a:r>
          </a:p>
          <a:p>
            <a:endParaRPr lang="en-US" sz="1200" b="0" i="0" u="none" strike="noStrike" kern="1200" baseline="0" dirty="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charset="0"/>
                <a:ea typeface="+mn-ea"/>
                <a:cs typeface="+mn-cs"/>
              </a:rPr>
              <a:t>Before I explain our technique, I would like to briefly discuss some of closely related work on opacity optimization </a:t>
            </a:r>
            <a:endParaRPr lang="en-US" dirty="0">
              <a:effectLst/>
            </a:endParaRPr>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3</a:t>
            </a:fld>
            <a:endParaRPr lang="de-DE"/>
          </a:p>
        </p:txBody>
      </p:sp>
    </p:spTree>
    <p:extLst>
      <p:ext uri="{BB962C8B-B14F-4D97-AF65-F5344CB8AC3E}">
        <p14:creationId xmlns:p14="http://schemas.microsoft.com/office/powerpoint/2010/main" val="371460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In the beginning I would like to talk about DOO</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Decoupled Opacity optimization is least square minimization problem </a:t>
            </a:r>
          </a:p>
          <a:p>
            <a:pPr rtl="0"/>
            <a:endParaRPr lang="en-US" dirty="0">
              <a:effectLst/>
            </a:endParaRPr>
          </a:p>
          <a:p>
            <a:pPr rtl="0"/>
            <a:r>
              <a:rPr lang="en-US" sz="1200" b="0" i="0" u="none" strike="noStrike" kern="1200" dirty="0">
                <a:solidFill>
                  <a:schemeClr val="tx1"/>
                </a:solidFill>
                <a:effectLst/>
                <a:latin typeface="Arial" charset="0"/>
                <a:ea typeface="+mn-ea"/>
                <a:cs typeface="+mn-cs"/>
              </a:rPr>
              <a:t>Using the analytic solution of this problem,  we can find the optimized opacity value for each rendered fragment along the view ray   </a:t>
            </a:r>
            <a:endParaRPr lang="en-US" dirty="0">
              <a:effectLst/>
            </a:endParaRPr>
          </a:p>
          <a:p>
            <a:pPr rtl="0"/>
            <a:br>
              <a:rPr lang="en-US" dirty="0"/>
            </a:br>
            <a:r>
              <a:rPr lang="en-US" dirty="0"/>
              <a:t>Let me explain the optimization process in more details </a:t>
            </a:r>
          </a:p>
          <a:p>
            <a:pPr rtl="0"/>
            <a:endParaRPr lang="en-US" dirty="0"/>
          </a:p>
          <a:p>
            <a:pPr rtl="0"/>
            <a:r>
              <a:rPr lang="en-US" sz="1200" b="0" i="0" u="none" strike="noStrike" kern="1200" dirty="0">
                <a:solidFill>
                  <a:schemeClr val="tx1"/>
                </a:solidFill>
                <a:effectLst/>
                <a:latin typeface="Arial" charset="0"/>
                <a:ea typeface="+mn-ea"/>
                <a:cs typeface="+mn-cs"/>
              </a:rPr>
              <a:t>If we look at this figure; and given a list of fragments along the view ray </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Each fragment is assigned an input importance value </a:t>
            </a:r>
            <a:r>
              <a:rPr lang="en-US" sz="1200" b="0" i="0" u="none" strike="noStrike" kern="1200" dirty="0" err="1">
                <a:solidFill>
                  <a:schemeClr val="tx1"/>
                </a:solidFill>
                <a:effectLst/>
                <a:latin typeface="Arial" charset="0"/>
                <a:ea typeface="+mn-ea"/>
                <a:cs typeface="+mn-cs"/>
              </a:rPr>
              <a:t>g_l</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This, importance value ranges from 0 to 1, and represent how important a certain geometric segment in the overall context of the data</a:t>
            </a:r>
            <a:endParaRPr lang="en-US" dirty="0">
              <a:effectLst/>
            </a:endParaRP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Then for each render fragment at certain depth, we find the optimized opacity value using this formula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Since this formula represents the basis of our work,  I will explain each term separately in the next slides</a:t>
            </a:r>
            <a:endParaRPr lang="en-US" dirty="0">
              <a:effectLst/>
            </a:endParaRPr>
          </a:p>
          <a:p>
            <a:pPr rtl="0"/>
            <a:endParaRPr lang="en-US" dirty="0">
              <a:effectLst/>
            </a:endParaRPr>
          </a:p>
          <a:p>
            <a:pPr rtl="0"/>
            <a:endParaRPr lang="en-US" dirty="0">
              <a:effectLst/>
            </a:endParaRPr>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4</a:t>
            </a:fld>
            <a:endParaRPr lang="de-DE"/>
          </a:p>
        </p:txBody>
      </p:sp>
    </p:spTree>
    <p:extLst>
      <p:ext uri="{BB962C8B-B14F-4D97-AF65-F5344CB8AC3E}">
        <p14:creationId xmlns:p14="http://schemas.microsoft.com/office/powerpoint/2010/main" val="3712573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charset="0"/>
                <a:ea typeface="+mn-ea"/>
                <a:cs typeface="+mn-cs"/>
              </a:rPr>
              <a:t>The first term we want to highlight represents the accumulated squared importance up certain fragment depth </a:t>
            </a:r>
          </a:p>
          <a:p>
            <a:endParaRPr lang="en-US" sz="1200" b="0" i="0" u="none" strike="noStrike" kern="1200" dirty="0">
              <a:solidFill>
                <a:schemeClr val="tx1"/>
              </a:solidFill>
              <a:effectLst/>
              <a:latin typeface="Arial" charset="0"/>
              <a:ea typeface="+mn-ea"/>
              <a:cs typeface="+mn-cs"/>
            </a:endParaRPr>
          </a:p>
          <a:p>
            <a:r>
              <a:rPr lang="en-US" sz="1200" b="0" i="0" u="none" strike="noStrike" kern="1200" dirty="0">
                <a:solidFill>
                  <a:schemeClr val="tx1"/>
                </a:solidFill>
                <a:effectLst/>
                <a:latin typeface="Arial" charset="0"/>
                <a:ea typeface="+mn-ea"/>
                <a:cs typeface="+mn-cs"/>
              </a:rPr>
              <a:t>this term is an important measure of the geometric structures in front of the current fragment </a:t>
            </a:r>
          </a:p>
          <a:p>
            <a:endParaRPr lang="en-US" sz="1200" b="0" i="0" u="none" strike="noStrike" kern="1200" dirty="0">
              <a:solidFill>
                <a:schemeClr val="tx1"/>
              </a:solidFill>
              <a:effectLst/>
              <a:latin typeface="Arial" charset="0"/>
              <a:ea typeface="+mn-ea"/>
              <a:cs typeface="+mn-cs"/>
            </a:endParaRPr>
          </a:p>
          <a:p>
            <a:r>
              <a:rPr lang="en-US" sz="1200" b="0" i="0" u="none" strike="noStrike" kern="1200" dirty="0">
                <a:solidFill>
                  <a:schemeClr val="tx1"/>
                </a:solidFill>
                <a:effectLst/>
                <a:latin typeface="Arial" charset="0"/>
                <a:ea typeface="+mn-ea"/>
                <a:cs typeface="+mn-cs"/>
              </a:rPr>
              <a:t>As show in this figure we display simplified view of accumulated importance of 4 rendered fragments </a:t>
            </a:r>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5</a:t>
            </a:fld>
            <a:endParaRPr lang="de-DE"/>
          </a:p>
        </p:txBody>
      </p:sp>
    </p:spTree>
    <p:extLst>
      <p:ext uri="{BB962C8B-B14F-4D97-AF65-F5344CB8AC3E}">
        <p14:creationId xmlns:p14="http://schemas.microsoft.com/office/powerpoint/2010/main" val="2354619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charset="0"/>
                <a:ea typeface="+mn-ea"/>
                <a:cs typeface="+mn-cs"/>
              </a:rPr>
              <a:t>The next term we want to highlight is the total sum of squared importance along the view ray </a:t>
            </a:r>
          </a:p>
          <a:p>
            <a:pPr rtl="0"/>
            <a:endParaRPr lang="en-US" sz="1200" b="0" i="0" u="none" strike="noStrike" kern="1200" dirty="0">
              <a:solidFill>
                <a:schemeClr val="tx1"/>
              </a:solidFill>
              <a:effectLst/>
              <a:latin typeface="Arial" charset="0"/>
              <a:ea typeface="+mn-ea"/>
              <a:cs typeface="+mn-cs"/>
            </a:endParaRPr>
          </a:p>
          <a:p>
            <a:pPr rtl="0"/>
            <a:r>
              <a:rPr lang="en-US" sz="1200" b="0" i="0" u="none" strike="noStrike" kern="1200" dirty="0">
                <a:solidFill>
                  <a:schemeClr val="tx1"/>
                </a:solidFill>
                <a:effectLst/>
                <a:latin typeface="Arial" charset="0"/>
                <a:ea typeface="+mn-ea"/>
                <a:cs typeface="+mn-cs"/>
              </a:rPr>
              <a:t>By subtraction the accumulated importance  up to certain depth form the total importance we have a representative measure of the geometric structures behind the current fragment </a:t>
            </a:r>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6</a:t>
            </a:fld>
            <a:endParaRPr lang="de-DE"/>
          </a:p>
        </p:txBody>
      </p:sp>
    </p:spTree>
    <p:extLst>
      <p:ext uri="{BB962C8B-B14F-4D97-AF65-F5344CB8AC3E}">
        <p14:creationId xmlns:p14="http://schemas.microsoft.com/office/powerpoint/2010/main" val="695898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charset="0"/>
                <a:ea typeface="+mn-ea"/>
                <a:cs typeface="+mn-cs"/>
              </a:rPr>
              <a:t>In this equation we also have 4 user control parameters </a:t>
            </a:r>
          </a:p>
          <a:p>
            <a:r>
              <a:rPr lang="en-US" sz="1200" b="0" i="0" u="none" strike="noStrike" kern="1200" dirty="0">
                <a:solidFill>
                  <a:schemeClr val="tx1"/>
                </a:solidFill>
                <a:effectLst/>
                <a:latin typeface="Arial" charset="0"/>
                <a:ea typeface="+mn-ea"/>
                <a:cs typeface="+mn-cs"/>
              </a:rPr>
              <a:t>The 1st parameter,  is a regularization term  for the optimization process and is used to prevent empty rendering </a:t>
            </a:r>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7</a:t>
            </a:fld>
            <a:endParaRPr lang="de-DE"/>
          </a:p>
        </p:txBody>
      </p:sp>
    </p:spTree>
    <p:extLst>
      <p:ext uri="{BB962C8B-B14F-4D97-AF65-F5344CB8AC3E}">
        <p14:creationId xmlns:p14="http://schemas.microsoft.com/office/powerpoint/2010/main" val="1875214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charset="0"/>
                <a:ea typeface="+mn-ea"/>
                <a:cs typeface="+mn-cs"/>
              </a:rPr>
              <a:t>The 2ed parameter:  let us emphasis important structure and put more focus on them  </a:t>
            </a:r>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8</a:t>
            </a:fld>
            <a:endParaRPr lang="de-DE"/>
          </a:p>
        </p:txBody>
      </p:sp>
    </p:spTree>
    <p:extLst>
      <p:ext uri="{BB962C8B-B14F-4D97-AF65-F5344CB8AC3E}">
        <p14:creationId xmlns:p14="http://schemas.microsoft.com/office/powerpoint/2010/main" val="124933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charset="0"/>
                <a:ea typeface="+mn-ea"/>
                <a:cs typeface="+mn-cs"/>
              </a:rPr>
              <a:t>The 3rd parameter:  is used to </a:t>
            </a:r>
            <a:r>
              <a:rPr lang="en-US" sz="1200" b="0" i="0" u="none" strike="noStrike" kern="1200" baseline="0" dirty="0">
                <a:solidFill>
                  <a:schemeClr val="tx1"/>
                </a:solidFill>
                <a:latin typeface="Arial" charset="0"/>
                <a:ea typeface="+mn-ea"/>
                <a:cs typeface="+mn-cs"/>
              </a:rPr>
              <a:t>penalize background clutter</a:t>
            </a:r>
            <a:endParaRPr lang="en-US" dirty="0"/>
          </a:p>
          <a:p>
            <a:endParaRPr lang="en-US" dirty="0"/>
          </a:p>
        </p:txBody>
      </p:sp>
      <p:sp>
        <p:nvSpPr>
          <p:cNvPr id="4" name="Footer Placeholder 3"/>
          <p:cNvSpPr>
            <a:spLocks noGrp="1"/>
          </p:cNvSpPr>
          <p:nvPr>
            <p:ph type="ftr" sz="quarter" idx="4"/>
          </p:nvPr>
        </p:nvSpPr>
        <p:spPr/>
        <p:txBody>
          <a:bodyPr/>
          <a:lstStyle/>
          <a:p>
            <a:r>
              <a:rPr lang="de-DE" b="1" spc="-1">
                <a:solidFill>
                  <a:srgbClr val="000000"/>
                </a:solidFill>
                <a:latin typeface="Arial"/>
              </a:rPr>
              <a:t>M. Zeidan, T. Rapp, C. Peters, and C. Dachsbacher</a:t>
            </a:r>
            <a:endParaRPr lang="en-US" spc="-1">
              <a:latin typeface="Arial"/>
            </a:endParaRPr>
          </a:p>
          <a:p>
            <a:r>
              <a:rPr lang="de-DE"/>
              <a:t>KIT</a:t>
            </a:r>
            <a:endParaRPr lang="de-DE" dirty="0"/>
          </a:p>
        </p:txBody>
      </p:sp>
      <p:sp>
        <p:nvSpPr>
          <p:cNvPr id="5" name="Slide Number Placeholder 4"/>
          <p:cNvSpPr>
            <a:spLocks noGrp="1"/>
          </p:cNvSpPr>
          <p:nvPr>
            <p:ph type="sldNum" sz="quarter" idx="5"/>
          </p:nvPr>
        </p:nvSpPr>
        <p:spPr/>
        <p:txBody>
          <a:bodyPr/>
          <a:lstStyle/>
          <a:p>
            <a:pPr>
              <a:defRPr/>
            </a:pPr>
            <a:fld id="{6AB5DBA3-DFF6-4CFC-93DE-3F08A0E43ADF}" type="slidenum">
              <a:rPr lang="de-DE" smtClean="0"/>
              <a:pPr>
                <a:defRPr/>
              </a:pPr>
              <a:t>9</a:t>
            </a:fld>
            <a:endParaRPr lang="de-DE"/>
          </a:p>
        </p:txBody>
      </p:sp>
    </p:spTree>
    <p:extLst>
      <p:ext uri="{BB962C8B-B14F-4D97-AF65-F5344CB8AC3E}">
        <p14:creationId xmlns:p14="http://schemas.microsoft.com/office/powerpoint/2010/main" val="3630199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26635" name="Picture 9" descr="II_rahmen_neu_titel"/>
          <p:cNvPicPr>
            <a:picLocks noChangeAspect="1" noChangeArrowheads="1"/>
          </p:cNvPicPr>
          <p:nvPr/>
        </p:nvPicPr>
        <p:blipFill>
          <a:blip r:embed="rId2" cstate="print"/>
          <a:srcRect/>
          <a:stretch>
            <a:fillRect/>
          </a:stretch>
        </p:blipFill>
        <p:spPr bwMode="auto">
          <a:xfrm>
            <a:off x="0" y="-12700"/>
            <a:ext cx="12192000" cy="6870700"/>
          </a:xfrm>
          <a:prstGeom prst="rect">
            <a:avLst/>
          </a:prstGeom>
          <a:noFill/>
          <a:ln w="9525">
            <a:noFill/>
            <a:miter lim="800000"/>
            <a:headEnd/>
            <a:tailEnd/>
          </a:ln>
        </p:spPr>
      </p:pic>
      <p:sp>
        <p:nvSpPr>
          <p:cNvPr id="12" name="Text Box 14"/>
          <p:cNvSpPr txBox="1">
            <a:spLocks noChangeArrowheads="1"/>
          </p:cNvSpPr>
          <p:nvPr/>
        </p:nvSpPr>
        <p:spPr bwMode="auto">
          <a:xfrm>
            <a:off x="529167" y="6475414"/>
            <a:ext cx="4893733" cy="123111"/>
          </a:xfrm>
          <a:prstGeom prst="rect">
            <a:avLst/>
          </a:prstGeom>
          <a:noFill/>
          <a:ln w="9525">
            <a:noFill/>
            <a:miter lim="800000"/>
            <a:headEnd/>
            <a:tailEnd/>
          </a:ln>
          <a:effectLst/>
        </p:spPr>
        <p:txBody>
          <a:bodyPr lIns="0" tIns="0" rIns="0" bIns="0">
            <a:spAutoFit/>
          </a:bodyPr>
          <a:lstStyle/>
          <a:p>
            <a:pPr algn="ctr"/>
            <a:r>
              <a:rPr lang="en-US" sz="800" b="1" spc="-1" dirty="0">
                <a:solidFill>
                  <a:srgbClr val="000000"/>
                </a:solidFill>
              </a:rPr>
              <a:t>Karlsruhe Institute of Technology</a:t>
            </a:r>
            <a:r>
              <a:rPr lang="en-US" sz="800" spc="-1" dirty="0"/>
              <a:t> </a:t>
            </a:r>
            <a:r>
              <a:rPr lang="en-US" sz="800" b="1" strike="noStrike" spc="-1" dirty="0">
                <a:solidFill>
                  <a:srgbClr val="000000"/>
                </a:solidFill>
                <a:latin typeface="Arial"/>
              </a:rPr>
              <a:t>(KIT)</a:t>
            </a:r>
            <a:endParaRPr lang="en-US" sz="800" b="0" strike="noStrike" spc="-1" dirty="0">
              <a:latin typeface="Arial"/>
            </a:endParaRPr>
          </a:p>
        </p:txBody>
      </p:sp>
      <p:sp>
        <p:nvSpPr>
          <p:cNvPr id="13" name="Text Box 21"/>
          <p:cNvSpPr txBox="1">
            <a:spLocks noChangeArrowheads="1"/>
          </p:cNvSpPr>
          <p:nvPr userDrawn="1"/>
        </p:nvSpPr>
        <p:spPr bwMode="auto">
          <a:xfrm>
            <a:off x="514352" y="3367088"/>
            <a:ext cx="6049433" cy="152400"/>
          </a:xfrm>
          <a:prstGeom prst="rect">
            <a:avLst/>
          </a:prstGeom>
          <a:noFill/>
          <a:ln w="9525">
            <a:noFill/>
            <a:miter lim="800000"/>
            <a:headEnd/>
            <a:tailEnd/>
          </a:ln>
          <a:effectLst/>
        </p:spPr>
        <p:txBody>
          <a:bodyPr lIns="0" tIns="0" rIns="0" bIns="0" anchor="ctr">
            <a:spAutoFit/>
          </a:bodyPr>
          <a:lstStyle/>
          <a:p>
            <a:endParaRPr lang="de-DE" sz="1000" dirty="0">
              <a:solidFill>
                <a:schemeClr val="bg1"/>
              </a:solidFill>
            </a:endParaRPr>
          </a:p>
        </p:txBody>
      </p:sp>
      <p:sp>
        <p:nvSpPr>
          <p:cNvPr id="14" name="Text Box 14"/>
          <p:cNvSpPr txBox="1">
            <a:spLocks noChangeArrowheads="1"/>
          </p:cNvSpPr>
          <p:nvPr/>
        </p:nvSpPr>
        <p:spPr bwMode="auto">
          <a:xfrm>
            <a:off x="9757834" y="6497639"/>
            <a:ext cx="2302933" cy="244475"/>
          </a:xfrm>
          <a:prstGeom prst="rect">
            <a:avLst/>
          </a:prstGeom>
          <a:noFill/>
          <a:ln w="9525">
            <a:noFill/>
            <a:miter lim="800000"/>
            <a:headEnd/>
            <a:tailEnd/>
          </a:ln>
          <a:effectLst/>
        </p:spPr>
        <p:txBody>
          <a:bodyPr lIns="0" tIns="0" rIns="0" bIns="0">
            <a:spAutoFit/>
          </a:bodyPr>
          <a:lstStyle/>
          <a:p>
            <a:pPr algn="r">
              <a:defRPr/>
            </a:pPr>
            <a:r>
              <a:rPr lang="de-DE" sz="1600" b="1">
                <a:solidFill>
                  <a:schemeClr val="bg1"/>
                </a:solidFill>
              </a:rPr>
              <a:t>www.kit.edu</a:t>
            </a:r>
          </a:p>
        </p:txBody>
      </p:sp>
      <p:pic>
        <p:nvPicPr>
          <p:cNvPr id="26640" name="Picture 13" descr="KIT-Logo-rgb_en"/>
          <p:cNvPicPr>
            <a:picLocks noChangeAspect="1" noChangeArrowheads="1"/>
          </p:cNvPicPr>
          <p:nvPr/>
        </p:nvPicPr>
        <p:blipFill>
          <a:blip r:embed="rId3" cstate="print"/>
          <a:srcRect/>
          <a:stretch>
            <a:fillRect/>
          </a:stretch>
        </p:blipFill>
        <p:spPr bwMode="auto">
          <a:xfrm>
            <a:off x="527051" y="333376"/>
            <a:ext cx="1911349" cy="747713"/>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pPr algn="ctr"/>
            <a:r>
              <a:rPr lang="en-US" b="1" spc="-1" dirty="0">
                <a:solidFill>
                  <a:srgbClr val="000000"/>
                </a:solidFill>
                <a:latin typeface="Arial"/>
              </a:rPr>
              <a:t>M. Zeidan, T. Rapp, C. Peters, and C. </a:t>
            </a:r>
            <a:r>
              <a:rPr lang="en-US" b="1" spc="-1" dirty="0" err="1">
                <a:solidFill>
                  <a:srgbClr val="000000"/>
                </a:solidFill>
                <a:latin typeface="Arial"/>
              </a:rPr>
              <a:t>Dachsbacher</a:t>
            </a:r>
            <a:endParaRPr lang="en-US" spc="-1" dirty="0">
              <a:latin typeface="Arial"/>
            </a:endParaRPr>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25.05.2020</a:t>
            </a:r>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79418" y="333375"/>
            <a:ext cx="2785533" cy="5759450"/>
          </a:xfrm>
        </p:spPr>
        <p:txBody>
          <a:bodyPr vert="eaVert"/>
          <a:lstStyle/>
          <a:p>
            <a:r>
              <a:rPr lang="en-US"/>
              <a:t>Click to edit Master title style</a:t>
            </a:r>
            <a:endParaRPr lang="de-DE"/>
          </a:p>
        </p:txBody>
      </p:sp>
      <p:sp>
        <p:nvSpPr>
          <p:cNvPr id="3" name="Vertikaler Textplatzhalter 2"/>
          <p:cNvSpPr>
            <a:spLocks noGrp="1"/>
          </p:cNvSpPr>
          <p:nvPr>
            <p:ph type="body" orient="vert" idx="1"/>
          </p:nvPr>
        </p:nvSpPr>
        <p:spPr>
          <a:xfrm>
            <a:off x="520700" y="333375"/>
            <a:ext cx="8155517" cy="5759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Rectangle 12"/>
          <p:cNvSpPr>
            <a:spLocks noGrp="1" noChangeArrowheads="1"/>
          </p:cNvSpPr>
          <p:nvPr>
            <p:ph type="ftr" sz="quarter" idx="10"/>
          </p:nvPr>
        </p:nvSpPr>
        <p:spPr>
          <a:ln/>
        </p:spPr>
        <p:txBody>
          <a:bodyPr/>
          <a:lstStyle>
            <a:lvl1pPr>
              <a:defRPr/>
            </a:lvl1pPr>
          </a:lstStyle>
          <a:p>
            <a:pPr algn="ctr"/>
            <a:r>
              <a:rPr lang="en-US" b="1" spc="-1" dirty="0">
                <a:solidFill>
                  <a:srgbClr val="000000"/>
                </a:solidFill>
                <a:latin typeface="Arial"/>
              </a:rPr>
              <a:t>M. Zeidan, T. Rapp, C. Peters, and C. </a:t>
            </a:r>
            <a:r>
              <a:rPr lang="en-US" b="1" spc="-1" dirty="0" err="1">
                <a:solidFill>
                  <a:srgbClr val="000000"/>
                </a:solidFill>
                <a:latin typeface="Arial"/>
              </a:rPr>
              <a:t>Dachsbacher</a:t>
            </a:r>
            <a:endParaRPr lang="en-US" spc="-1" dirty="0">
              <a:latin typeface="Arial"/>
            </a:endParaRPr>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25.05.2020</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Rectangle 12"/>
          <p:cNvSpPr>
            <a:spLocks noGrp="1" noChangeArrowheads="1"/>
          </p:cNvSpPr>
          <p:nvPr>
            <p:ph type="ftr" sz="quarter" idx="10"/>
          </p:nvPr>
        </p:nvSpPr>
        <p:spPr>
          <a:ln/>
        </p:spPr>
        <p:txBody>
          <a:bodyPr/>
          <a:lstStyle>
            <a:lvl1pPr>
              <a:defRPr/>
            </a:lvl1pPr>
          </a:lstStyle>
          <a:p>
            <a:pPr algn="ctr"/>
            <a:r>
              <a:rPr lang="en-US" b="1" spc="-1" dirty="0">
                <a:solidFill>
                  <a:srgbClr val="000000"/>
                </a:solidFill>
                <a:latin typeface="Arial"/>
              </a:rPr>
              <a:t>M. Zeidan, T. Rapp, C. Peters, and C. </a:t>
            </a:r>
            <a:r>
              <a:rPr lang="en-US" b="1" spc="-1" dirty="0" err="1">
                <a:solidFill>
                  <a:srgbClr val="000000"/>
                </a:solidFill>
                <a:latin typeface="Arial"/>
              </a:rPr>
              <a:t>Dachsbacher</a:t>
            </a:r>
            <a:endParaRPr lang="en-US" spc="-1" dirty="0">
              <a:latin typeface="Arial"/>
            </a:endParaRPr>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25.05.2020</a:t>
            </a:r>
            <a:endParaRPr lang="de-DE" dirty="0"/>
          </a:p>
        </p:txBody>
      </p:sp>
      <p:pic>
        <p:nvPicPr>
          <p:cNvPr id="6" name="Picture 9" descr="KITlogo_4c_frutiger">
            <a:extLst>
              <a:ext uri="{FF2B5EF4-FFF2-40B4-BE49-F238E27FC236}">
                <a16:creationId xmlns:a16="http://schemas.microsoft.com/office/drawing/2014/main" id="{0E07EDCE-D41C-43B2-9FBB-E7492BA7A9E1}"/>
              </a:ext>
            </a:extLst>
          </p:cNvPr>
          <p:cNvPicPr>
            <a:picLocks noChangeAspect="1" noChangeArrowheads="1"/>
          </p:cNvPicPr>
          <p:nvPr userDrawn="1"/>
        </p:nvPicPr>
        <p:blipFill>
          <a:blip r:embed="rId2" cstate="print"/>
          <a:srcRect/>
          <a:stretch>
            <a:fillRect/>
          </a:stretch>
        </p:blipFill>
        <p:spPr bwMode="auto">
          <a:xfrm>
            <a:off x="10458452" y="366713"/>
            <a:ext cx="1206499" cy="495300"/>
          </a:xfrm>
          <a:prstGeom prst="rect">
            <a:avLst/>
          </a:prstGeom>
          <a:noFill/>
          <a:ln w="9525">
            <a:noFill/>
            <a:miter lim="800000"/>
            <a:headEnd/>
            <a:tailEnd/>
          </a:ln>
        </p:spPr>
      </p:pic>
      <p:sp>
        <p:nvSpPr>
          <p:cNvPr id="7" name="Datumsplatzhalter 9">
            <a:extLst>
              <a:ext uri="{FF2B5EF4-FFF2-40B4-BE49-F238E27FC236}">
                <a16:creationId xmlns:a16="http://schemas.microsoft.com/office/drawing/2014/main" id="{A63DECEA-80AB-4772-9CC3-DCA8F6AD3EE1}"/>
              </a:ext>
            </a:extLst>
          </p:cNvPr>
          <p:cNvSpPr txBox="1">
            <a:spLocks/>
          </p:cNvSpPr>
          <p:nvPr userDrawn="1"/>
        </p:nvSpPr>
        <p:spPr>
          <a:xfrm>
            <a:off x="540133" y="6445438"/>
            <a:ext cx="221867" cy="360000"/>
          </a:xfrm>
          <a:prstGeom prst="rect">
            <a:avLst/>
          </a:prstGeom>
        </p:spPr>
        <p:txBody>
          <a:bodyPr vert="horz" lIns="0" tIns="0" rIns="0" bIns="0" rtlCol="0" anchor="t" anchorCtr="0"/>
          <a:lstStyle>
            <a:defPPr>
              <a:defRPr lang="de-DE"/>
            </a:defPPr>
            <a:lvl1pPr algn="l" rtl="0" fontAlgn="base">
              <a:spcBef>
                <a:spcPct val="0"/>
              </a:spcBef>
              <a:spcAft>
                <a:spcPct val="0"/>
              </a:spcAft>
              <a:defRPr sz="9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B42F295F-615D-4FED-9C3D-29B99F8AFF3D}" type="slidenum">
              <a:rPr lang="de-DE" smtClean="0"/>
              <a:t>‹#›</a:t>
            </a:fld>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ftr" sz="quarter" idx="10"/>
          </p:nvPr>
        </p:nvSpPr>
        <p:spPr>
          <a:ln/>
        </p:spPr>
        <p:txBody>
          <a:bodyPr/>
          <a:lstStyle>
            <a:lvl1pPr>
              <a:defRPr/>
            </a:lvl1pPr>
          </a:lstStyle>
          <a:p>
            <a:pPr algn="ctr"/>
            <a:r>
              <a:rPr lang="en-US" b="1" spc="-1" dirty="0">
                <a:solidFill>
                  <a:srgbClr val="000000"/>
                </a:solidFill>
                <a:latin typeface="Arial"/>
              </a:rPr>
              <a:t>M. Zeidan, T. Rapp, C. Peters, and C. </a:t>
            </a:r>
            <a:r>
              <a:rPr lang="en-US" b="1" spc="-1" dirty="0" err="1">
                <a:solidFill>
                  <a:srgbClr val="000000"/>
                </a:solidFill>
                <a:latin typeface="Arial"/>
              </a:rPr>
              <a:t>Dachsbacher</a:t>
            </a:r>
            <a:endParaRPr lang="en-US" spc="-1" dirty="0">
              <a:latin typeface="Arial"/>
            </a:endParaRPr>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25.05.2020</a:t>
            </a:r>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522817" y="1198563"/>
            <a:ext cx="5469467"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6195484" y="1198563"/>
            <a:ext cx="5469467"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Rectangle 12"/>
          <p:cNvSpPr>
            <a:spLocks noGrp="1" noChangeArrowheads="1"/>
          </p:cNvSpPr>
          <p:nvPr>
            <p:ph type="ftr" sz="quarter" idx="10"/>
          </p:nvPr>
        </p:nvSpPr>
        <p:spPr>
          <a:ln/>
        </p:spPr>
        <p:txBody>
          <a:bodyPr/>
          <a:lstStyle>
            <a:lvl1pPr>
              <a:defRPr/>
            </a:lvl1pPr>
          </a:lstStyle>
          <a:p>
            <a:pPr algn="ctr"/>
            <a:r>
              <a:rPr lang="en-US" b="1" spc="-1" dirty="0">
                <a:solidFill>
                  <a:srgbClr val="000000"/>
                </a:solidFill>
                <a:latin typeface="Arial"/>
              </a:rPr>
              <a:t>M. Zeidan, T. Rapp, C. Peters, and C. </a:t>
            </a:r>
            <a:r>
              <a:rPr lang="en-US" b="1" spc="-1" dirty="0" err="1">
                <a:solidFill>
                  <a:srgbClr val="000000"/>
                </a:solidFill>
                <a:latin typeface="Arial"/>
              </a:rPr>
              <a:t>Dachsbacher</a:t>
            </a:r>
            <a:endParaRPr lang="en-US" spc="-1" dirty="0">
              <a:latin typeface="Arial"/>
            </a:endParaRPr>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25.05.2020</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Rectangle 12"/>
          <p:cNvSpPr>
            <a:spLocks noGrp="1" noChangeArrowheads="1"/>
          </p:cNvSpPr>
          <p:nvPr>
            <p:ph type="ftr" sz="quarter" idx="10"/>
          </p:nvPr>
        </p:nvSpPr>
        <p:spPr>
          <a:ln/>
        </p:spPr>
        <p:txBody>
          <a:bodyPr/>
          <a:lstStyle>
            <a:lvl1pPr>
              <a:defRPr/>
            </a:lvl1pPr>
          </a:lstStyle>
          <a:p>
            <a:pPr algn="ctr"/>
            <a:r>
              <a:rPr lang="en-US" b="1" spc="-1" dirty="0">
                <a:solidFill>
                  <a:srgbClr val="000000"/>
                </a:solidFill>
                <a:latin typeface="Arial"/>
              </a:rPr>
              <a:t>M. Zeidan, T. Rapp, C. Peters, and C. </a:t>
            </a:r>
            <a:r>
              <a:rPr lang="en-US" b="1" spc="-1" dirty="0" err="1">
                <a:solidFill>
                  <a:srgbClr val="000000"/>
                </a:solidFill>
                <a:latin typeface="Arial"/>
              </a:rPr>
              <a:t>Dachsbacher</a:t>
            </a:r>
            <a:endParaRPr lang="en-US" spc="-1" dirty="0">
              <a:latin typeface="Arial"/>
            </a:endParaRPr>
          </a:p>
        </p:txBody>
      </p:sp>
      <p:sp>
        <p:nvSpPr>
          <p:cNvPr id="8"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25.05.2020</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Rectangle 12"/>
          <p:cNvSpPr>
            <a:spLocks noGrp="1" noChangeArrowheads="1"/>
          </p:cNvSpPr>
          <p:nvPr>
            <p:ph type="ftr" sz="quarter" idx="10"/>
          </p:nvPr>
        </p:nvSpPr>
        <p:spPr>
          <a:ln/>
        </p:spPr>
        <p:txBody>
          <a:bodyPr/>
          <a:lstStyle>
            <a:lvl1pPr>
              <a:defRPr/>
            </a:lvl1pPr>
          </a:lstStyle>
          <a:p>
            <a:pPr algn="ctr"/>
            <a:r>
              <a:rPr lang="en-US" b="1" spc="-1" dirty="0">
                <a:solidFill>
                  <a:srgbClr val="000000"/>
                </a:solidFill>
                <a:latin typeface="Arial"/>
              </a:rPr>
              <a:t>M. Zeidan, T. Rapp, C. Peters, and C. </a:t>
            </a:r>
            <a:r>
              <a:rPr lang="en-US" b="1" spc="-1" dirty="0" err="1">
                <a:solidFill>
                  <a:srgbClr val="000000"/>
                </a:solidFill>
                <a:latin typeface="Arial"/>
              </a:rPr>
              <a:t>Dachsbacher</a:t>
            </a:r>
            <a:endParaRPr lang="en-US" spc="-1" dirty="0">
              <a:latin typeface="Arial"/>
            </a:endParaRPr>
          </a:p>
        </p:txBody>
      </p:sp>
      <p:sp>
        <p:nvSpPr>
          <p:cNvPr id="4"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25.05.2020</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lgn="ctr"/>
            <a:r>
              <a:rPr lang="en-US" b="1" spc="-1" dirty="0">
                <a:solidFill>
                  <a:srgbClr val="000000"/>
                </a:solidFill>
                <a:latin typeface="Arial"/>
              </a:rPr>
              <a:t>M. Zeidan, T. Rapp, C. Peters, and C. </a:t>
            </a:r>
            <a:r>
              <a:rPr lang="en-US" b="1" spc="-1" dirty="0" err="1">
                <a:solidFill>
                  <a:srgbClr val="000000"/>
                </a:solidFill>
                <a:latin typeface="Arial"/>
              </a:rPr>
              <a:t>Dachsbacher</a:t>
            </a:r>
            <a:endParaRPr lang="en-US" spc="-1" dirty="0">
              <a:latin typeface="Arial"/>
            </a:endParaRPr>
          </a:p>
        </p:txBody>
      </p:sp>
      <p:sp>
        <p:nvSpPr>
          <p:cNvPr id="3"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25.05.2020</a:t>
            </a:r>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lgn="ctr"/>
            <a:r>
              <a:rPr lang="en-US" b="1" spc="-1" dirty="0">
                <a:solidFill>
                  <a:srgbClr val="000000"/>
                </a:solidFill>
                <a:latin typeface="Arial"/>
              </a:rPr>
              <a:t>M. Zeidan, T. Rapp, C. Peters, and C. </a:t>
            </a:r>
            <a:r>
              <a:rPr lang="en-US" b="1" spc="-1" dirty="0" err="1">
                <a:solidFill>
                  <a:srgbClr val="000000"/>
                </a:solidFill>
                <a:latin typeface="Arial"/>
              </a:rPr>
              <a:t>Dachsbacher</a:t>
            </a:r>
            <a:endParaRPr lang="en-US" spc="-1" dirty="0">
              <a:latin typeface="Arial"/>
            </a:endParaRPr>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25.05.2020</a:t>
            </a:r>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lgn="ctr"/>
            <a:r>
              <a:rPr lang="en-US" b="1" spc="-1" dirty="0">
                <a:solidFill>
                  <a:srgbClr val="000000"/>
                </a:solidFill>
                <a:latin typeface="Arial"/>
              </a:rPr>
              <a:t>M. Zeidan, T. Rapp, C. Peters, and C. </a:t>
            </a:r>
            <a:r>
              <a:rPr lang="en-US" b="1" spc="-1" dirty="0" err="1">
                <a:solidFill>
                  <a:srgbClr val="000000"/>
                </a:solidFill>
                <a:latin typeface="Arial"/>
              </a:rPr>
              <a:t>Dachsbacher</a:t>
            </a:r>
            <a:endParaRPr lang="en-US" spc="-1" dirty="0">
              <a:latin typeface="Arial"/>
            </a:endParaRPr>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25.05.2020</a:t>
            </a:r>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II_rahmen_neu_folge"/>
          <p:cNvPicPr>
            <a:picLocks noChangeAspect="1" noChangeArrowheads="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520701" y="333376"/>
            <a:ext cx="9215967" cy="56197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add title</a:t>
            </a:r>
          </a:p>
        </p:txBody>
      </p:sp>
      <p:sp>
        <p:nvSpPr>
          <p:cNvPr id="1028" name="Rectangle 3"/>
          <p:cNvSpPr>
            <a:spLocks noGrp="1" noChangeArrowheads="1"/>
          </p:cNvSpPr>
          <p:nvPr>
            <p:ph type="body" idx="1"/>
          </p:nvPr>
        </p:nvSpPr>
        <p:spPr bwMode="auto">
          <a:xfrm>
            <a:off x="522818" y="1198563"/>
            <a:ext cx="11142133" cy="48942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34" name="Text Box 10"/>
          <p:cNvSpPr txBox="1">
            <a:spLocks noChangeArrowheads="1"/>
          </p:cNvSpPr>
          <p:nvPr/>
        </p:nvSpPr>
        <p:spPr bwMode="auto">
          <a:xfrm>
            <a:off x="8015818" y="6453188"/>
            <a:ext cx="3649133" cy="360362"/>
          </a:xfrm>
          <a:prstGeom prst="rect">
            <a:avLst/>
          </a:prstGeom>
          <a:noFill/>
          <a:ln w="9525">
            <a:noFill/>
            <a:miter lim="800000"/>
            <a:headEnd/>
            <a:tailEnd/>
          </a:ln>
          <a:effectLst/>
        </p:spPr>
        <p:txBody>
          <a:bodyPr lIns="0" tIns="0" rIns="0" bIns="0"/>
          <a:lstStyle/>
          <a:p>
            <a:pPr algn="r">
              <a:spcBef>
                <a:spcPct val="50000"/>
              </a:spcBef>
            </a:pPr>
            <a:r>
              <a:rPr lang="en-US" sz="900" dirty="0"/>
              <a:t>Karlsruhe Institute of Technology (KIT)</a:t>
            </a:r>
          </a:p>
        </p:txBody>
      </p:sp>
      <p:sp>
        <p:nvSpPr>
          <p:cNvPr id="1035" name="Text Box 11"/>
          <p:cNvSpPr txBox="1">
            <a:spLocks noChangeArrowheads="1"/>
          </p:cNvSpPr>
          <p:nvPr/>
        </p:nvSpPr>
        <p:spPr bwMode="auto">
          <a:xfrm>
            <a:off x="334434" y="6445250"/>
            <a:ext cx="433917" cy="215900"/>
          </a:xfrm>
          <a:prstGeom prst="rect">
            <a:avLst/>
          </a:prstGeom>
          <a:noFill/>
          <a:ln w="9525">
            <a:noFill/>
            <a:miter lim="800000"/>
            <a:headEnd/>
            <a:tailEnd/>
          </a:ln>
          <a:effectLst/>
        </p:spPr>
        <p:txBody>
          <a:bodyPr lIns="0" tIns="0" rIns="0" bIns="0"/>
          <a:lstStyle/>
          <a:p>
            <a:pPr>
              <a:spcBef>
                <a:spcPct val="50000"/>
              </a:spcBef>
              <a:defRPr/>
            </a:pPr>
            <a:fld id="{1667C520-F49C-4D12-A1AD-7CEE7577070E}" type="slidenum">
              <a:rPr lang="de-DE" sz="900" b="1"/>
              <a:pPr>
                <a:spcBef>
                  <a:spcPct val="50000"/>
                </a:spcBef>
                <a:defRPr/>
              </a:pPr>
              <a:t>‹#›</a:t>
            </a:fld>
            <a:endParaRPr lang="de-DE" sz="900" b="1"/>
          </a:p>
        </p:txBody>
      </p:sp>
      <p:sp>
        <p:nvSpPr>
          <p:cNvPr id="1036" name="Rectangle 12"/>
          <p:cNvSpPr>
            <a:spLocks noGrp="1" noChangeArrowheads="1"/>
          </p:cNvSpPr>
          <p:nvPr>
            <p:ph type="ftr" sz="quarter" idx="3"/>
          </p:nvPr>
        </p:nvSpPr>
        <p:spPr bwMode="auto">
          <a:xfrm>
            <a:off x="2269067" y="6445251"/>
            <a:ext cx="5664200" cy="3603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a:lvl1pPr>
          </a:lstStyle>
          <a:p>
            <a:r>
              <a:rPr lang="de-DE" dirty="0"/>
              <a:t>M. Zeidan, T. Rapp, C. Peters, and C. Dachsbacher</a:t>
            </a:r>
            <a:endParaRPr lang="en-US" dirty="0"/>
          </a:p>
        </p:txBody>
      </p:sp>
      <p:pic>
        <p:nvPicPr>
          <p:cNvPr id="1037" name="Picture 9" descr="KITlogo_4c_frutiger"/>
          <p:cNvPicPr>
            <a:picLocks noChangeAspect="1" noChangeArrowheads="1"/>
          </p:cNvPicPr>
          <p:nvPr/>
        </p:nvPicPr>
        <p:blipFill>
          <a:blip r:embed="rId14" cstate="print"/>
          <a:srcRect/>
          <a:stretch>
            <a:fillRect/>
          </a:stretch>
        </p:blipFill>
        <p:spPr bwMode="auto">
          <a:xfrm>
            <a:off x="10458452" y="304007"/>
            <a:ext cx="1206499" cy="495300"/>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id="{A36C846D-66A5-42E0-B403-FE794A6B07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25.05.2020</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hf hdr="0"/>
  <p:txStyles>
    <p:title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14325" indent="-314325" algn="l" rtl="0" eaLnBrk="1" fontAlgn="base" hangingPunct="1">
        <a:spcBef>
          <a:spcPct val="20000"/>
        </a:spcBef>
        <a:spcAft>
          <a:spcPct val="0"/>
        </a:spcAft>
        <a:buBlip>
          <a:blip r:embed="rId15"/>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16"/>
        </a:buBlip>
        <a:defRPr>
          <a:solidFill>
            <a:schemeClr val="tx1"/>
          </a:solidFill>
          <a:latin typeface="+mn-lt"/>
        </a:defRPr>
      </a:lvl2pPr>
      <a:lvl3pPr marL="1209675" indent="-276225" algn="l" rtl="0" eaLnBrk="1" fontAlgn="base" hangingPunct="1">
        <a:spcBef>
          <a:spcPct val="20000"/>
        </a:spcBef>
        <a:spcAft>
          <a:spcPct val="0"/>
        </a:spcAft>
        <a:buBlip>
          <a:blip r:embed="rId17"/>
        </a:buBlip>
        <a:defRPr sz="1600">
          <a:solidFill>
            <a:schemeClr val="tx1"/>
          </a:solidFill>
          <a:latin typeface="+mn-lt"/>
        </a:defRPr>
      </a:lvl3pPr>
      <a:lvl4pPr marL="1657350" indent="-276225" algn="l" rtl="0" eaLnBrk="1" fontAlgn="base" hangingPunct="1">
        <a:spcBef>
          <a:spcPct val="20000"/>
        </a:spcBef>
        <a:spcAft>
          <a:spcPct val="0"/>
        </a:spcAft>
        <a:buBlip>
          <a:blip r:embed="rId17"/>
        </a:buBlip>
        <a:defRPr sz="1600">
          <a:solidFill>
            <a:schemeClr val="tx1"/>
          </a:solidFill>
          <a:latin typeface="+mn-lt"/>
        </a:defRPr>
      </a:lvl4pPr>
      <a:lvl5pPr marL="2095500" indent="-276225" algn="l" rtl="0" eaLnBrk="1" fontAlgn="base" hangingPunct="1">
        <a:spcBef>
          <a:spcPct val="20000"/>
        </a:spcBef>
        <a:spcAft>
          <a:spcPct val="0"/>
        </a:spcAft>
        <a:buBlip>
          <a:blip r:embed="rId17"/>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18"/>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18"/>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18"/>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18"/>
        </a:buBlip>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0.png"/><Relationship Id="rId5" Type="http://schemas.openxmlformats.org/officeDocument/2006/relationships/image" Target="../media/image23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9.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29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10.png"/><Relationship Id="rId4" Type="http://schemas.openxmlformats.org/officeDocument/2006/relationships/notesSlide" Target="../notesSlides/notesSlide23.xml"/><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10.png"/><Relationship Id="rId4" Type="http://schemas.openxmlformats.org/officeDocument/2006/relationships/notesSlide" Target="../notesSlides/notesSlide24.xml"/><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10.png"/><Relationship Id="rId4" Type="http://schemas.openxmlformats.org/officeDocument/2006/relationships/notesSlide" Target="../notesSlides/notesSlide25.xml"/><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10.png"/><Relationship Id="rId4" Type="http://schemas.openxmlformats.org/officeDocument/2006/relationships/notesSlide" Target="../notesSlides/notesSlide26.xml"/><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7.xml"/><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20.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29.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ChangeArrowheads="1"/>
          </p:cNvSpPr>
          <p:nvPr/>
        </p:nvSpPr>
        <p:spPr bwMode="auto">
          <a:xfrm>
            <a:off x="1919289" y="1412876"/>
            <a:ext cx="8389937" cy="720725"/>
          </a:xfrm>
          <a:prstGeom prst="rect">
            <a:avLst/>
          </a:prstGeom>
          <a:noFill/>
          <a:ln w="9525">
            <a:noFill/>
            <a:miter lim="800000"/>
            <a:headEnd/>
            <a:tailEnd/>
          </a:ln>
        </p:spPr>
        <p:txBody>
          <a:bodyPr lIns="0" tIns="0" rIns="0" bIns="0" anchor="b"/>
          <a:lstStyle/>
          <a:p>
            <a:pPr algn="ctr">
              <a:lnSpc>
                <a:spcPct val="90000"/>
              </a:lnSpc>
            </a:pPr>
            <a:r>
              <a:rPr lang="en-US" sz="2800" b="1" spc="-1" dirty="0">
                <a:solidFill>
                  <a:srgbClr val="000000"/>
                </a:solidFill>
                <a:latin typeface="Arial"/>
              </a:rPr>
              <a:t>Moment-based Opacity Optimization</a:t>
            </a:r>
            <a:endParaRPr lang="en-US" sz="2800" spc="-1" dirty="0">
              <a:latin typeface="Arial"/>
            </a:endParaRPr>
          </a:p>
        </p:txBody>
      </p:sp>
      <p:sp>
        <p:nvSpPr>
          <p:cNvPr id="30725" name="Rectangle 3"/>
          <p:cNvSpPr>
            <a:spLocks noChangeArrowheads="1"/>
          </p:cNvSpPr>
          <p:nvPr/>
        </p:nvSpPr>
        <p:spPr bwMode="auto">
          <a:xfrm>
            <a:off x="1920875" y="2349500"/>
            <a:ext cx="8518525" cy="774700"/>
          </a:xfrm>
          <a:prstGeom prst="rect">
            <a:avLst/>
          </a:prstGeom>
          <a:noFill/>
          <a:ln w="9525">
            <a:noFill/>
            <a:miter lim="800000"/>
            <a:headEnd/>
            <a:tailEnd/>
          </a:ln>
        </p:spPr>
        <p:txBody>
          <a:bodyPr lIns="0" tIns="0" rIns="0" bIns="0"/>
          <a:lstStyle/>
          <a:p>
            <a:pPr algn="ctr">
              <a:lnSpc>
                <a:spcPct val="100000"/>
              </a:lnSpc>
            </a:pPr>
            <a:r>
              <a:rPr lang="de-DE" sz="1600" b="1" spc="-1" dirty="0">
                <a:solidFill>
                  <a:srgbClr val="000000"/>
                </a:solidFill>
                <a:latin typeface="Arial"/>
              </a:rPr>
              <a:t>M. Zeidan, T. Rapp, C. Peters, and C. Dachsbacher</a:t>
            </a:r>
            <a:endParaRPr lang="en-US" sz="1600" spc="-1" dirty="0">
              <a:latin typeface="Arial"/>
            </a:endParaRPr>
          </a:p>
          <a:p>
            <a:pPr algn="ctr">
              <a:lnSpc>
                <a:spcPct val="100000"/>
              </a:lnSpc>
            </a:pPr>
            <a:r>
              <a:rPr lang="en-US" sz="1600" b="1" spc="-1" dirty="0">
                <a:solidFill>
                  <a:srgbClr val="000000"/>
                </a:solidFill>
                <a:latin typeface="Arial"/>
              </a:rPr>
              <a:t>Computer Graphics Group </a:t>
            </a:r>
          </a:p>
          <a:p>
            <a:pPr algn="ctr"/>
            <a:r>
              <a:rPr lang="en-US" sz="1600" b="1" spc="-1" dirty="0">
                <a:solidFill>
                  <a:srgbClr val="000000"/>
                </a:solidFill>
              </a:rPr>
              <a:t>Karlsruhe Institute of Technology</a:t>
            </a:r>
            <a:r>
              <a:rPr lang="en-US" sz="1600" spc="-1" dirty="0"/>
              <a:t> </a:t>
            </a:r>
            <a:r>
              <a:rPr lang="en-US" sz="1600" b="1" spc="-1" dirty="0">
                <a:solidFill>
                  <a:srgbClr val="000000"/>
                </a:solidFill>
                <a:latin typeface="Arial"/>
              </a:rPr>
              <a:t>(KIT)</a:t>
            </a:r>
            <a:endParaRPr lang="en-US" sz="1600" spc="-1" dirty="0">
              <a:latin typeface="Arial"/>
            </a:endParaRPr>
          </a:p>
        </p:txBody>
      </p:sp>
      <p:pic>
        <p:nvPicPr>
          <p:cNvPr id="4" name="Audio 3">
            <a:hlinkClick r:id="" action="ppaction://media"/>
            <a:extLst>
              <a:ext uri="{FF2B5EF4-FFF2-40B4-BE49-F238E27FC236}">
                <a16:creationId xmlns:a16="http://schemas.microsoft.com/office/drawing/2014/main" id="{EE351CAC-861E-4641-8983-4803D7A425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17"/>
    </mc:Choice>
    <mc:Fallback>
      <p:transition spd="slow" advTm="10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7B29-0410-445A-AFB9-8A3EEFC41E7E}"/>
              </a:ext>
            </a:extLst>
          </p:cNvPr>
          <p:cNvSpPr>
            <a:spLocks noGrp="1"/>
          </p:cNvSpPr>
          <p:nvPr>
            <p:ph type="title"/>
          </p:nvPr>
        </p:nvSpPr>
        <p:spPr/>
        <p:txBody>
          <a:bodyPr/>
          <a:lstStyle/>
          <a:p>
            <a:r>
              <a:rPr lang="de-DE" spc="-1" dirty="0">
                <a:solidFill>
                  <a:srgbClr val="000000"/>
                </a:solidFill>
              </a:rPr>
              <a:t>Decoupled Opacity Optimization (DOO)</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34AED9-89CE-4DDC-95CD-41B3DC4E946B}"/>
                  </a:ext>
                </a:extLst>
              </p:cNvPr>
              <p:cNvSpPr>
                <a:spLocks noGrp="1"/>
              </p:cNvSpPr>
              <p:nvPr>
                <p:ph idx="1"/>
              </p:nvPr>
            </p:nvSpPr>
            <p:spPr/>
            <p:txBody>
              <a:bodyPr/>
              <a:lstStyle/>
              <a:p>
                <a:pPr marL="0" indent="0">
                  <a:buNone/>
                </a:pPr>
                <a:r>
                  <a:rPr lang="de-DE" spc="-1" dirty="0">
                    <a:solidFill>
                      <a:srgbClr val="000000"/>
                    </a:solidFill>
                  </a:rPr>
                  <a:t>Given a fragment at depth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𝑧</m:t>
                        </m:r>
                      </m:e>
                      <m:sub>
                        <m:r>
                          <a:rPr lang="de-DE" i="1">
                            <a:latin typeface="Cambria Math" panose="02040503050406030204" pitchFamily="18" charset="0"/>
                          </a:rPr>
                          <m:t>𝑙</m:t>
                        </m:r>
                      </m:sub>
                    </m:sSub>
                  </m:oMath>
                </a14:m>
                <a:r>
                  <a:rPr lang="de-DE" spc="-1" dirty="0">
                    <a:solidFill>
                      <a:srgbClr val="000000"/>
                    </a:solidFill>
                  </a:rPr>
                  <a:t> with importance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𝑔</m:t>
                        </m:r>
                      </m:e>
                      <m:sub>
                        <m:r>
                          <a:rPr lang="de-DE" i="1">
                            <a:latin typeface="Cambria Math" panose="02040503050406030204" pitchFamily="18" charset="0"/>
                          </a:rPr>
                          <m:t>𝑙</m:t>
                        </m:r>
                      </m:sub>
                    </m:sSub>
                  </m:oMath>
                </a14:m>
                <a:endParaRPr lang="de-DE" spc="-1" dirty="0">
                  <a:solidFill>
                    <a:srgbClr val="000000"/>
                  </a:solidFill>
                </a:endParaRPr>
              </a:p>
              <a:p>
                <a:pPr>
                  <a:buFont typeface="Arial" panose="020B0604020202020204" pitchFamily="34" charset="0"/>
                  <a:buChar char="•"/>
                </a:pPr>
                <a:endParaRPr lang="de-DE" spc="-1" dirty="0">
                  <a:solidFill>
                    <a:srgbClr val="000000"/>
                  </a:solidFill>
                </a:endParaRPr>
              </a:p>
              <a:p>
                <a:pPr marL="0" indent="0">
                  <a:buNone/>
                </a:pPr>
                <a14:m>
                  <m:oMathPara xmlns:m="http://schemas.openxmlformats.org/officeDocument/2006/math">
                    <m:oMathParaPr>
                      <m:jc m:val="left"/>
                    </m:oMathParaPr>
                    <m:oMath xmlns:m="http://schemas.openxmlformats.org/officeDocument/2006/math">
                      <m:sSub>
                        <m:sSubPr>
                          <m:ctrlPr>
                            <a:rPr lang="ar-AE" i="1" smtClean="0">
                              <a:latin typeface="Cambria Math" panose="02040503050406030204" pitchFamily="18" charset="0"/>
                            </a:rPr>
                          </m:ctrlPr>
                        </m:sSubPr>
                        <m:e>
                          <m:r>
                            <a:rPr lang="ar-AE" smtClean="0">
                              <a:latin typeface="Cambria Math" panose="02040503050406030204" pitchFamily="18" charset="0"/>
                            </a:rPr>
                            <m:t>𝛼</m:t>
                          </m:r>
                        </m:e>
                        <m:sub>
                          <m:r>
                            <a:rPr lang="de-DE" b="0" i="1" smtClean="0">
                              <a:latin typeface="Cambria Math" panose="02040503050406030204" pitchFamily="18" charset="0"/>
                            </a:rPr>
                            <m:t>𝑙</m:t>
                          </m:r>
                        </m:sub>
                      </m:sSub>
                      <m:r>
                        <a:rPr lang="ar-AE" b="0" i="1">
                          <a:latin typeface="Cambria Math" panose="02040503050406030204" pitchFamily="18" charset="0"/>
                        </a:rPr>
                        <m:t> </m:t>
                      </m:r>
                      <m:r>
                        <a:rPr lang="ar-AE">
                          <a:latin typeface="Cambria Math" panose="02040503050406030204" pitchFamily="18" charset="0"/>
                        </a:rPr>
                        <m:t>=</m:t>
                      </m:r>
                      <m:f>
                        <m:fPr>
                          <m:ctrlPr>
                            <a:rPr lang="ar-AE" b="0" i="1">
                              <a:latin typeface="Cambria Math" panose="02040503050406030204" pitchFamily="18" charset="0"/>
                            </a:rPr>
                          </m:ctrlPr>
                        </m:fPr>
                        <m:num>
                          <m:r>
                            <a:rPr lang="ar-AE">
                              <a:latin typeface="Cambria Math" panose="02040503050406030204" pitchFamily="18" charset="0"/>
                            </a:rPr>
                            <m:t>𝑝</m:t>
                          </m:r>
                        </m:num>
                        <m:den>
                          <m:r>
                            <a:rPr lang="ar-AE">
                              <a:latin typeface="Cambria Math" panose="02040503050406030204" pitchFamily="18" charset="0"/>
                            </a:rPr>
                            <m:t>𝑝</m:t>
                          </m:r>
                          <m:r>
                            <a:rPr lang="ar-AE">
                              <a:latin typeface="Cambria Math" panose="02040503050406030204" pitchFamily="18" charset="0"/>
                            </a:rPr>
                            <m:t>+</m:t>
                          </m:r>
                          <m:sSup>
                            <m:sSupPr>
                              <m:ctrlPr>
                                <a:rPr lang="ar-AE" b="0" i="1">
                                  <a:latin typeface="Cambria Math" panose="02040503050406030204" pitchFamily="18" charset="0"/>
                                </a:rPr>
                              </m:ctrlPr>
                            </m:sSupPr>
                            <m:e>
                              <m:d>
                                <m:dPr>
                                  <m:ctrlPr>
                                    <a:rPr lang="ar-AE" i="1">
                                      <a:latin typeface="Cambria Math" panose="02040503050406030204" pitchFamily="18" charset="0"/>
                                    </a:rPr>
                                  </m:ctrlPr>
                                </m:dPr>
                                <m:e>
                                  <m:r>
                                    <a:rPr lang="ar-AE">
                                      <a:latin typeface="Cambria Math" panose="02040503050406030204" pitchFamily="18" charset="0"/>
                                    </a:rPr>
                                    <m:t>1</m:t>
                                  </m:r>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𝑔</m:t>
                                      </m:r>
                                    </m:e>
                                    <m:sub>
                                      <m:r>
                                        <a:rPr lang="de-DE" b="0" i="1" smtClean="0">
                                          <a:latin typeface="Cambria Math" panose="02040503050406030204" pitchFamily="18" charset="0"/>
                                        </a:rPr>
                                        <m:t>𝑙</m:t>
                                      </m:r>
                                    </m:sub>
                                  </m:sSub>
                                </m:e>
                              </m:d>
                            </m:e>
                            <m:sup>
                              <m:r>
                                <a:rPr lang="ar-AE">
                                  <a:latin typeface="Cambria Math" panose="02040503050406030204" pitchFamily="18" charset="0"/>
                                </a:rPr>
                                <m:t>2</m:t>
                              </m:r>
                              <m:r>
                                <a:rPr lang="el-GR" i="1">
                                  <a:latin typeface="Cambria Math" panose="02040503050406030204" pitchFamily="18" charset="0"/>
                                </a:rPr>
                                <m:t>𝜆</m:t>
                              </m:r>
                            </m:sup>
                          </m:sSup>
                          <m:d>
                            <m:dPr>
                              <m:ctrlPr>
                                <a:rPr lang="ar-AE" b="0" i="1">
                                  <a:latin typeface="Cambria Math" panose="02040503050406030204" pitchFamily="18" charset="0"/>
                                </a:rPr>
                              </m:ctrlPr>
                            </m:dPr>
                            <m:e>
                              <m:r>
                                <a:rPr lang="ar-AE">
                                  <a:latin typeface="Cambria Math" panose="02040503050406030204" pitchFamily="18" charset="0"/>
                                </a:rPr>
                                <m:t>𝑟𝐺</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a:latin typeface="Cambria Math" panose="02040503050406030204" pitchFamily="18" charset="0"/>
                                        </a:rPr>
                                        <m:t>𝑧</m:t>
                                      </m:r>
                                    </m:e>
                                    <m:sub>
                                      <m:r>
                                        <a:rPr lang="ar-AE">
                                          <a:latin typeface="Cambria Math" panose="02040503050406030204" pitchFamily="18" charset="0"/>
                                        </a:rPr>
                                        <m:t>𝑙</m:t>
                                      </m:r>
                                    </m:sub>
                                  </m:sSub>
                                </m:e>
                              </m:d>
                              <m:r>
                                <a:rPr lang="ar-AE">
                                  <a:latin typeface="Cambria Math" panose="02040503050406030204" pitchFamily="18" charset="0"/>
                                </a:rPr>
                                <m:t>+</m:t>
                              </m:r>
                              <m:r>
                                <a:rPr lang="ar-AE" smtClean="0">
                                  <a:solidFill>
                                    <a:srgbClr val="FF0000"/>
                                  </a:solidFill>
                                  <a:latin typeface="Cambria Math" panose="02040503050406030204" pitchFamily="18" charset="0"/>
                                </a:rPr>
                                <m:t>𝑞</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a:latin typeface="Cambria Math" panose="02040503050406030204" pitchFamily="18" charset="0"/>
                                        </a:rPr>
                                        <m:t>𝐺</m:t>
                                      </m:r>
                                    </m:e>
                                    <m:sub>
                                      <m:r>
                                        <a:rPr lang="ar-AE">
                                          <a:latin typeface="Cambria Math" panose="02040503050406030204" pitchFamily="18" charset="0"/>
                                        </a:rPr>
                                        <m:t>𝑎𝑙𝑙</m:t>
                                      </m:r>
                                    </m:sub>
                                  </m:sSub>
                                  <m:r>
                                    <a:rPr lang="ar-AE">
                                      <a:latin typeface="Cambria Math" panose="02040503050406030204" pitchFamily="18" charset="0"/>
                                    </a:rPr>
                                    <m:t>−</m:t>
                                  </m:r>
                                  <m:r>
                                    <a:rPr lang="ar-AE">
                                      <a:latin typeface="Cambria Math" panose="02040503050406030204" pitchFamily="18" charset="0"/>
                                    </a:rPr>
                                    <m:t>𝐺</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a:latin typeface="Cambria Math" panose="02040503050406030204" pitchFamily="18" charset="0"/>
                                            </a:rPr>
                                            <m:t>𝑧</m:t>
                                          </m:r>
                                        </m:e>
                                        <m:sub>
                                          <m:r>
                                            <a:rPr lang="ar-AE">
                                              <a:latin typeface="Cambria Math" panose="02040503050406030204" pitchFamily="18" charset="0"/>
                                            </a:rPr>
                                            <m:t>𝑙</m:t>
                                          </m:r>
                                        </m:sub>
                                      </m:sSub>
                                    </m:e>
                                  </m:d>
                                  <m:r>
                                    <a:rPr lang="ar-AE">
                                      <a:latin typeface="Cambria Math" panose="02040503050406030204" pitchFamily="18" charset="0"/>
                                    </a:rPr>
                                    <m:t>−</m:t>
                                  </m:r>
                                  <m:sSubSup>
                                    <m:sSubSupPr>
                                      <m:ctrlPr>
                                        <a:rPr lang="ar-AE" i="1">
                                          <a:latin typeface="Cambria Math" panose="02040503050406030204" pitchFamily="18" charset="0"/>
                                        </a:rPr>
                                      </m:ctrlPr>
                                    </m:sSubSupPr>
                                    <m:e>
                                      <m:r>
                                        <a:rPr lang="ar-AE">
                                          <a:latin typeface="Cambria Math" panose="02040503050406030204" pitchFamily="18" charset="0"/>
                                        </a:rPr>
                                        <m:t>𝑔</m:t>
                                      </m:r>
                                    </m:e>
                                    <m:sub>
                                      <m:r>
                                        <a:rPr lang="de-DE" b="0" i="1" smtClean="0">
                                          <a:latin typeface="Cambria Math" panose="02040503050406030204" pitchFamily="18" charset="0"/>
                                        </a:rPr>
                                        <m:t>𝑙</m:t>
                                      </m:r>
                                    </m:sub>
                                    <m:sup>
                                      <m:r>
                                        <a:rPr lang="ar-AE">
                                          <a:latin typeface="Cambria Math" panose="02040503050406030204" pitchFamily="18" charset="0"/>
                                        </a:rPr>
                                        <m:t>2</m:t>
                                      </m:r>
                                    </m:sup>
                                  </m:sSubSup>
                                </m:e>
                              </m:d>
                            </m:e>
                          </m:d>
                        </m:den>
                      </m:f>
                    </m:oMath>
                  </m:oMathPara>
                </a14:m>
                <a:endParaRPr lang="de-DE" spc="-1" dirty="0">
                  <a:solidFill>
                    <a:srgbClr val="000000"/>
                  </a:solidFill>
                </a:endParaRPr>
              </a:p>
              <a:p>
                <a:pPr marL="0" indent="0">
                  <a:buNone/>
                </a:pPr>
                <a:r>
                  <a:rPr lang="de-DE" spc="-1" dirty="0">
                    <a:solidFill>
                      <a:srgbClr val="000000"/>
                    </a:solidFill>
                  </a:rPr>
                  <a:t>Where :</a:t>
                </a:r>
              </a:p>
              <a:p>
                <a:pPr marL="0" indent="0">
                  <a:buNone/>
                </a:pPr>
                <a14:m>
                  <m:oMath xmlns:m="http://schemas.openxmlformats.org/officeDocument/2006/math">
                    <m:r>
                      <a:rPr lang="ar-AE" spc="-1">
                        <a:solidFill>
                          <a:srgbClr val="000000"/>
                        </a:solidFill>
                        <a:latin typeface="Cambria Math" panose="02040503050406030204" pitchFamily="18" charset="0"/>
                      </a:rPr>
                      <m:t>𝐺</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d>
                  </m:oMath>
                </a14:m>
                <a:r>
                  <a:rPr lang="de-DE" spc="-1" dirty="0">
                    <a:solidFill>
                      <a:srgbClr val="000000"/>
                    </a:solidFill>
                  </a:rPr>
                  <a:t> sum of squared importance up to depth </a:t>
                </a:r>
                <a14:m>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de-DE" spc="-1">
                            <a:solidFill>
                              <a:srgbClr val="000000"/>
                            </a:solidFill>
                            <a:latin typeface="Cambria Math" panose="02040503050406030204" pitchFamily="18" charset="0"/>
                          </a:rPr>
                          <m:t>𝑙</m:t>
                        </m:r>
                      </m:sub>
                    </m:sSub>
                  </m:oMath>
                </a14:m>
                <a:endParaRPr lang="de-DE" spc="-1" dirty="0">
                  <a:solidFill>
                    <a:srgbClr val="000000"/>
                  </a:solidFill>
                </a:endParaRPr>
              </a:p>
              <a:p>
                <a:pPr marL="0" indent="0">
                  <a:buNone/>
                </a:pPr>
                <a14:m>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𝐺</m:t>
                        </m:r>
                      </m:e>
                      <m:sub>
                        <m:r>
                          <a:rPr lang="ar-AE" spc="-1">
                            <a:solidFill>
                              <a:srgbClr val="000000"/>
                            </a:solidFill>
                            <a:latin typeface="Cambria Math" panose="02040503050406030204" pitchFamily="18" charset="0"/>
                          </a:rPr>
                          <m:t>𝑎𝑙𝑙</m:t>
                        </m:r>
                      </m:sub>
                    </m:sSub>
                  </m:oMath>
                </a14:m>
                <a:r>
                  <a:rPr lang="de-DE" spc="-1" dirty="0">
                    <a:solidFill>
                      <a:srgbClr val="000000"/>
                    </a:solidFill>
                  </a:rPr>
                  <a:t> total sum of squared importance </a:t>
                </a:r>
              </a:p>
              <a:p>
                <a:pPr marL="0" indent="0">
                  <a:buNone/>
                </a:pPr>
                <a14:m>
                  <m:oMath xmlns:m="http://schemas.openxmlformats.org/officeDocument/2006/math">
                    <m:r>
                      <a:rPr lang="en-US" spc="-1">
                        <a:solidFill>
                          <a:srgbClr val="000000"/>
                        </a:solidFill>
                        <a:latin typeface="Cambria Math" panose="02040503050406030204" pitchFamily="18" charset="0"/>
                      </a:rPr>
                      <m:t>𝑝</m:t>
                    </m:r>
                  </m:oMath>
                </a14:m>
                <a:r>
                  <a:rPr lang="en-US" spc="-1" dirty="0">
                    <a:solidFill>
                      <a:srgbClr val="000000"/>
                    </a:solidFill>
                  </a:rPr>
                  <a:t> </a:t>
                </a:r>
                <a:r>
                  <a:rPr lang="de-DE" spc="-1" dirty="0">
                    <a:solidFill>
                      <a:srgbClr val="000000"/>
                    </a:solidFill>
                  </a:rPr>
                  <a:t>regularization term</a:t>
                </a:r>
              </a:p>
              <a:p>
                <a:pPr marL="0" indent="0">
                  <a:buNone/>
                </a:pPr>
                <a14:m>
                  <m:oMath xmlns:m="http://schemas.openxmlformats.org/officeDocument/2006/math">
                    <m:r>
                      <a:rPr lang="en-US" spc="-1">
                        <a:solidFill>
                          <a:srgbClr val="000000"/>
                        </a:solidFill>
                        <a:latin typeface="Cambria Math" panose="02040503050406030204" pitchFamily="18" charset="0"/>
                      </a:rPr>
                      <m:t>𝜆</m:t>
                    </m:r>
                  </m:oMath>
                </a14:m>
                <a:r>
                  <a:rPr lang="de-DE" spc="-1" dirty="0">
                    <a:solidFill>
                      <a:srgbClr val="000000"/>
                    </a:solidFill>
                  </a:rPr>
                  <a:t> emphasis important structures</a:t>
                </a:r>
              </a:p>
              <a:p>
                <a:pPr marL="0" indent="0">
                  <a:buNone/>
                </a:pPr>
                <a14:m>
                  <m:oMath xmlns:m="http://schemas.openxmlformats.org/officeDocument/2006/math">
                    <m:r>
                      <m:rPr>
                        <m:sty m:val="p"/>
                      </m:rPr>
                      <a:rPr lang="de-DE" spc="-1">
                        <a:solidFill>
                          <a:srgbClr val="000000"/>
                        </a:solidFill>
                        <a:latin typeface="Cambria Math" panose="02040503050406030204" pitchFamily="18" charset="0"/>
                      </a:rPr>
                      <m:t>r</m:t>
                    </m:r>
                  </m:oMath>
                </a14:m>
                <a:r>
                  <a:rPr lang="en-US" spc="-1" dirty="0">
                    <a:solidFill>
                      <a:srgbClr val="000000"/>
                    </a:solidFill>
                  </a:rPr>
                  <a:t> </a:t>
                </a:r>
                <a:r>
                  <a:rPr lang="de-DE" spc="-1" dirty="0">
                    <a:solidFill>
                      <a:srgbClr val="000000"/>
                    </a:solidFill>
                  </a:rPr>
                  <a:t>penalizes background clutter</a:t>
                </a:r>
              </a:p>
              <a:p>
                <a:pPr marL="0" indent="0">
                  <a:buNone/>
                </a:pPr>
                <a14:m>
                  <m:oMath xmlns:m="http://schemas.openxmlformats.org/officeDocument/2006/math">
                    <m:r>
                      <a:rPr lang="en-US" b="1" i="1" spc="-1">
                        <a:solidFill>
                          <a:srgbClr val="000000"/>
                        </a:solidFill>
                        <a:latin typeface="Cambria Math" panose="02040503050406030204" pitchFamily="18" charset="0"/>
                      </a:rPr>
                      <m:t>𝐪</m:t>
                    </m:r>
                  </m:oMath>
                </a14:m>
                <a:r>
                  <a:rPr lang="en-US" b="1" spc="-1" dirty="0">
                    <a:solidFill>
                      <a:srgbClr val="000000"/>
                    </a:solidFill>
                  </a:rPr>
                  <a:t> </a:t>
                </a:r>
                <a:r>
                  <a:rPr lang="de-DE" b="1" spc="-1" dirty="0">
                    <a:solidFill>
                      <a:srgbClr val="000000"/>
                    </a:solidFill>
                  </a:rPr>
                  <a:t>penalizes foreground clutter</a:t>
                </a:r>
              </a:p>
              <a:p>
                <a:pPr lvl="2">
                  <a:buFont typeface="Arial" panose="020B0604020202020204" pitchFamily="34" charset="0"/>
                  <a:buChar char="•"/>
                </a:pPr>
                <a:endParaRPr lang="ar-AE" sz="1400" dirty="0"/>
              </a:p>
              <a:p>
                <a:pPr lvl="2">
                  <a:buFont typeface="Arial" panose="020B0604020202020204" pitchFamily="34" charset="0"/>
                  <a:buChar char="•"/>
                </a:pPr>
                <a:endParaRPr lang="ar-AE" sz="1400" dirty="0"/>
              </a:p>
              <a:p>
                <a:pPr lvl="2">
                  <a:buFont typeface="Arial" panose="020B0604020202020204" pitchFamily="34" charset="0"/>
                  <a:buChar char="•"/>
                </a:pPr>
                <a:endParaRPr lang="de-DE" sz="1400" spc="-1" dirty="0">
                  <a:solidFill>
                    <a:srgbClr val="000000"/>
                  </a:solidFill>
                </a:endParaRPr>
              </a:p>
              <a:p>
                <a:pPr lvl="2">
                  <a:buFont typeface="Arial" panose="020B0604020202020204" pitchFamily="34" charset="0"/>
                  <a:buChar char="•"/>
                </a:pPr>
                <a:endParaRPr lang="en-US" sz="1200" dirty="0"/>
              </a:p>
              <a:p>
                <a:pPr lvl="1"/>
                <a:endParaRPr lang="de-DE" sz="1200" spc="-1" dirty="0">
                  <a:solidFill>
                    <a:srgbClr val="000000"/>
                  </a:solidFill>
                </a:endParaRPr>
              </a:p>
              <a:p>
                <a:pPr lvl="1"/>
                <a:endParaRPr lang="de-DE" sz="1200" spc="-1" dirty="0">
                  <a:solidFill>
                    <a:srgbClr val="000000"/>
                  </a:solidFill>
                </a:endParaRPr>
              </a:p>
              <a:p>
                <a:endParaRPr lang="de-DE" spc="-1" dirty="0">
                  <a:solidFill>
                    <a:srgbClr val="000000"/>
                  </a:solidFill>
                </a:endParaRPr>
              </a:p>
              <a:p>
                <a:endParaRPr lang="en-US" dirty="0"/>
              </a:p>
              <a:p>
                <a:endParaRPr lang="en-US" dirty="0"/>
              </a:p>
            </p:txBody>
          </p:sp>
        </mc:Choice>
        <mc:Fallback xmlns="">
          <p:sp>
            <p:nvSpPr>
              <p:cNvPr id="3" name="Content Placeholder 2">
                <a:extLst>
                  <a:ext uri="{FF2B5EF4-FFF2-40B4-BE49-F238E27FC236}">
                    <a16:creationId xmlns:a16="http://schemas.microsoft.com/office/drawing/2014/main" id="{AC34AED9-89CE-4DDC-95CD-41B3DC4E946B}"/>
                  </a:ext>
                </a:extLst>
              </p:cNvPr>
              <p:cNvSpPr>
                <a:spLocks noGrp="1" noRot="1" noChangeAspect="1" noMove="1" noResize="1" noEditPoints="1" noAdjustHandles="1" noChangeArrowheads="1" noChangeShapeType="1" noTextEdit="1"/>
              </p:cNvSpPr>
              <p:nvPr>
                <p:ph idx="1"/>
              </p:nvPr>
            </p:nvSpPr>
            <p:spPr>
              <a:blipFill>
                <a:blip r:embed="rId5"/>
                <a:stretch>
                  <a:fillRect l="-1422" t="-149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AA1CA906-4B92-41F4-B087-19008D8A11A1}"/>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02A1BE27-71F0-4F56-A217-8408CFB0A95E}"/>
              </a:ext>
            </a:extLst>
          </p:cNvPr>
          <p:cNvSpPr>
            <a:spLocks noGrp="1"/>
          </p:cNvSpPr>
          <p:nvPr>
            <p:ph type="dt" sz="half" idx="2"/>
          </p:nvPr>
        </p:nvSpPr>
        <p:spPr/>
        <p:txBody>
          <a:bodyPr/>
          <a:lstStyle/>
          <a:p>
            <a:r>
              <a:rPr lang="de-DE"/>
              <a:t>25.05.2020</a:t>
            </a:r>
            <a:endParaRPr lang="de-DE" dirty="0"/>
          </a:p>
        </p:txBody>
      </p:sp>
      <p:grpSp>
        <p:nvGrpSpPr>
          <p:cNvPr id="56" name="Group 55">
            <a:extLst>
              <a:ext uri="{FF2B5EF4-FFF2-40B4-BE49-F238E27FC236}">
                <a16:creationId xmlns:a16="http://schemas.microsoft.com/office/drawing/2014/main" id="{681E225B-EEE4-4C7A-84BB-39FC8DE01390}"/>
              </a:ext>
            </a:extLst>
          </p:cNvPr>
          <p:cNvGrpSpPr/>
          <p:nvPr/>
        </p:nvGrpSpPr>
        <p:grpSpPr>
          <a:xfrm>
            <a:off x="5715000" y="1758364"/>
            <a:ext cx="5977798" cy="3862579"/>
            <a:chOff x="5715000" y="1758364"/>
            <a:chExt cx="5977798" cy="3862579"/>
          </a:xfrm>
        </p:grpSpPr>
        <p:grpSp>
          <p:nvGrpSpPr>
            <p:cNvPr id="57" name="Group 56">
              <a:extLst>
                <a:ext uri="{FF2B5EF4-FFF2-40B4-BE49-F238E27FC236}">
                  <a16:creationId xmlns:a16="http://schemas.microsoft.com/office/drawing/2014/main" id="{B35BB258-E2FD-451D-A1DF-7BF9B36EE323}"/>
                </a:ext>
              </a:extLst>
            </p:cNvPr>
            <p:cNvGrpSpPr/>
            <p:nvPr/>
          </p:nvGrpSpPr>
          <p:grpSpPr>
            <a:xfrm>
              <a:off x="5715000" y="3746714"/>
              <a:ext cx="5836955" cy="1874229"/>
              <a:chOff x="2362200" y="3124200"/>
              <a:chExt cx="5167313" cy="1853634"/>
            </a:xfrm>
          </p:grpSpPr>
          <p:grpSp>
            <p:nvGrpSpPr>
              <p:cNvPr id="59" name="Group 58">
                <a:extLst>
                  <a:ext uri="{FF2B5EF4-FFF2-40B4-BE49-F238E27FC236}">
                    <a16:creationId xmlns:a16="http://schemas.microsoft.com/office/drawing/2014/main" id="{41148948-580C-486F-8333-9FAAF6408CB1}"/>
                  </a:ext>
                </a:extLst>
              </p:cNvPr>
              <p:cNvGrpSpPr/>
              <p:nvPr/>
            </p:nvGrpSpPr>
            <p:grpSpPr>
              <a:xfrm>
                <a:off x="2362200" y="3377634"/>
                <a:ext cx="5167313" cy="1600200"/>
                <a:chOff x="1090130" y="3271739"/>
                <a:chExt cx="8744750" cy="2308250"/>
              </a:xfrm>
            </p:grpSpPr>
            <p:grpSp>
              <p:nvGrpSpPr>
                <p:cNvPr id="64" name="Group 63">
                  <a:extLst>
                    <a:ext uri="{FF2B5EF4-FFF2-40B4-BE49-F238E27FC236}">
                      <a16:creationId xmlns:a16="http://schemas.microsoft.com/office/drawing/2014/main" id="{457D2EBE-99F2-48B3-B178-B3A9342B9077}"/>
                    </a:ext>
                  </a:extLst>
                </p:cNvPr>
                <p:cNvGrpSpPr/>
                <p:nvPr/>
              </p:nvGrpSpPr>
              <p:grpSpPr>
                <a:xfrm rot="936735">
                  <a:off x="2992415" y="3952556"/>
                  <a:ext cx="1524176" cy="1232597"/>
                  <a:chOff x="3423870" y="2550160"/>
                  <a:chExt cx="1524176" cy="1232597"/>
                </a:xfrm>
              </p:grpSpPr>
              <p:sp>
                <p:nvSpPr>
                  <p:cNvPr id="76" name="Rectangle 75">
                    <a:extLst>
                      <a:ext uri="{FF2B5EF4-FFF2-40B4-BE49-F238E27FC236}">
                        <a16:creationId xmlns:a16="http://schemas.microsoft.com/office/drawing/2014/main" id="{D29DA129-7476-4F6E-BF3E-EB1003AA900A}"/>
                      </a:ext>
                    </a:extLst>
                  </p:cNvPr>
                  <p:cNvSpPr/>
                  <p:nvPr/>
                </p:nvSpPr>
                <p:spPr>
                  <a:xfrm>
                    <a:off x="3423946" y="2570480"/>
                    <a:ext cx="1524100" cy="1198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77" name="Straight Connector 76">
                    <a:extLst>
                      <a:ext uri="{FF2B5EF4-FFF2-40B4-BE49-F238E27FC236}">
                        <a16:creationId xmlns:a16="http://schemas.microsoft.com/office/drawing/2014/main" id="{74593DCE-FDDF-4918-89A7-71F5C46755BC}"/>
                      </a:ext>
                    </a:extLst>
                  </p:cNvPr>
                  <p:cNvCxnSpPr>
                    <a:cxnSpLocks/>
                  </p:cNvCxnSpPr>
                  <p:nvPr/>
                </p:nvCxnSpPr>
                <p:spPr>
                  <a:xfrm>
                    <a:off x="3677920" y="2570480"/>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5EAD010-F35C-4CA5-899B-54B217EFA085}"/>
                      </a:ext>
                    </a:extLst>
                  </p:cNvPr>
                  <p:cNvCxnSpPr>
                    <a:cxnSpLocks/>
                  </p:cNvCxnSpPr>
                  <p:nvPr/>
                </p:nvCxnSpPr>
                <p:spPr>
                  <a:xfrm>
                    <a:off x="3931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B30E65F-7733-4FA4-BE29-DEF9284EC9AA}"/>
                      </a:ext>
                    </a:extLst>
                  </p:cNvPr>
                  <p:cNvCxnSpPr>
                    <a:cxnSpLocks/>
                  </p:cNvCxnSpPr>
                  <p:nvPr/>
                </p:nvCxnSpPr>
                <p:spPr>
                  <a:xfrm>
                    <a:off x="4185920" y="2550160"/>
                    <a:ext cx="0" cy="1232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128A24A-A15F-41EF-B852-3F2DC3E968DB}"/>
                      </a:ext>
                    </a:extLst>
                  </p:cNvPr>
                  <p:cNvCxnSpPr>
                    <a:cxnSpLocks/>
                  </p:cNvCxnSpPr>
                  <p:nvPr/>
                </p:nvCxnSpPr>
                <p:spPr>
                  <a:xfrm>
                    <a:off x="4439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522F3FE-D32F-41F2-A60E-068D67097F31}"/>
                      </a:ext>
                    </a:extLst>
                  </p:cNvPr>
                  <p:cNvCxnSpPr>
                    <a:cxnSpLocks/>
                  </p:cNvCxnSpPr>
                  <p:nvPr/>
                </p:nvCxnSpPr>
                <p:spPr>
                  <a:xfrm>
                    <a:off x="4693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F200528-8184-4F82-A4F9-E16F3AA6B0A0}"/>
                      </a:ext>
                    </a:extLst>
                  </p:cNvPr>
                  <p:cNvCxnSpPr>
                    <a:cxnSpLocks/>
                  </p:cNvCxnSpPr>
                  <p:nvPr/>
                </p:nvCxnSpPr>
                <p:spPr>
                  <a:xfrm>
                    <a:off x="3423945" y="28448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BC21D4C-2625-446B-B6A6-A25E6D110412}"/>
                      </a:ext>
                    </a:extLst>
                  </p:cNvPr>
                  <p:cNvCxnSpPr>
                    <a:cxnSpLocks/>
                  </p:cNvCxnSpPr>
                  <p:nvPr/>
                </p:nvCxnSpPr>
                <p:spPr>
                  <a:xfrm>
                    <a:off x="3423945" y="313944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DDA7213-95B2-4897-8139-3DECB95C63FF}"/>
                      </a:ext>
                    </a:extLst>
                  </p:cNvPr>
                  <p:cNvCxnSpPr>
                    <a:cxnSpLocks/>
                  </p:cNvCxnSpPr>
                  <p:nvPr/>
                </p:nvCxnSpPr>
                <p:spPr>
                  <a:xfrm>
                    <a:off x="3423870" y="34290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D7735C7-307C-495F-A706-3550C24F123F}"/>
                    </a:ext>
                  </a:extLst>
                </p:cNvPr>
                <p:cNvGrpSpPr/>
                <p:nvPr/>
              </p:nvGrpSpPr>
              <p:grpSpPr>
                <a:xfrm>
                  <a:off x="1090130" y="3271739"/>
                  <a:ext cx="1371600" cy="2308250"/>
                  <a:chOff x="1090130" y="3149819"/>
                  <a:chExt cx="1371600" cy="2308250"/>
                </a:xfrm>
              </p:grpSpPr>
              <p:sp>
                <p:nvSpPr>
                  <p:cNvPr id="72" name="Arc 71">
                    <a:extLst>
                      <a:ext uri="{FF2B5EF4-FFF2-40B4-BE49-F238E27FC236}">
                        <a16:creationId xmlns:a16="http://schemas.microsoft.com/office/drawing/2014/main" id="{213CA296-55BE-445C-B57C-AF05C1E7B940}"/>
                      </a:ext>
                    </a:extLst>
                  </p:cNvPr>
                  <p:cNvSpPr/>
                  <p:nvPr/>
                </p:nvSpPr>
                <p:spPr>
                  <a:xfrm rot="5806328">
                    <a:off x="1202632" y="3392786"/>
                    <a:ext cx="1371600" cy="885666"/>
                  </a:xfrm>
                  <a:prstGeom prst="arc">
                    <a:avLst>
                      <a:gd name="adj1" fmla="val 17908719"/>
                      <a:gd name="adj2" fmla="val 2159695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3" name="Arc 72">
                    <a:extLst>
                      <a:ext uri="{FF2B5EF4-FFF2-40B4-BE49-F238E27FC236}">
                        <a16:creationId xmlns:a16="http://schemas.microsoft.com/office/drawing/2014/main" id="{A6984AAA-7B9C-4912-B7AD-B8547B6651C8}"/>
                      </a:ext>
                    </a:extLst>
                  </p:cNvPr>
                  <p:cNvSpPr/>
                  <p:nvPr/>
                </p:nvSpPr>
                <p:spPr>
                  <a:xfrm rot="20137938">
                    <a:off x="1090130" y="4572403"/>
                    <a:ext cx="1371600" cy="885666"/>
                  </a:xfrm>
                  <a:prstGeom prst="arc">
                    <a:avLst>
                      <a:gd name="adj1" fmla="val 17981863"/>
                      <a:gd name="adj2" fmla="val 4158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4" name="Arc 73">
                    <a:extLst>
                      <a:ext uri="{FF2B5EF4-FFF2-40B4-BE49-F238E27FC236}">
                        <a16:creationId xmlns:a16="http://schemas.microsoft.com/office/drawing/2014/main" id="{5FDCEE98-BF86-48F9-8F31-38183F0B5A24}"/>
                      </a:ext>
                    </a:extLst>
                  </p:cNvPr>
                  <p:cNvSpPr/>
                  <p:nvPr/>
                </p:nvSpPr>
                <p:spPr>
                  <a:xfrm rot="3617020">
                    <a:off x="1970214" y="4196912"/>
                    <a:ext cx="353532" cy="566302"/>
                  </a:xfrm>
                  <a:prstGeom prst="arc">
                    <a:avLst>
                      <a:gd name="adj1" fmla="val 13347536"/>
                      <a:gd name="adj2" fmla="val 2001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5" name="Oval 74">
                    <a:extLst>
                      <a:ext uri="{FF2B5EF4-FFF2-40B4-BE49-F238E27FC236}">
                        <a16:creationId xmlns:a16="http://schemas.microsoft.com/office/drawing/2014/main" id="{41E30CCC-85CD-4265-B75E-BBAE88E16F46}"/>
                      </a:ext>
                    </a:extLst>
                  </p:cNvPr>
                  <p:cNvSpPr/>
                  <p:nvPr/>
                </p:nvSpPr>
                <p:spPr>
                  <a:xfrm flipH="1" flipV="1">
                    <a:off x="2327766" y="4300405"/>
                    <a:ext cx="71472" cy="22079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66" name="Straight Arrow Connector 65">
                  <a:extLst>
                    <a:ext uri="{FF2B5EF4-FFF2-40B4-BE49-F238E27FC236}">
                      <a16:creationId xmlns:a16="http://schemas.microsoft.com/office/drawing/2014/main" id="{7D31E003-6B4D-4874-8B30-E845FAB1A9A2}"/>
                    </a:ext>
                  </a:extLst>
                </p:cNvPr>
                <p:cNvCxnSpPr/>
                <p:nvPr/>
              </p:nvCxnSpPr>
              <p:spPr>
                <a:xfrm>
                  <a:off x="3588604" y="4616611"/>
                  <a:ext cx="6246276" cy="1313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F85F837C-2569-42F6-890C-6A9D58BAEE29}"/>
                    </a:ext>
                  </a:extLst>
                </p:cNvPr>
                <p:cNvSpPr/>
                <p:nvPr/>
              </p:nvSpPr>
              <p:spPr>
                <a:xfrm rot="957999">
                  <a:off x="3472076" y="4523253"/>
                  <a:ext cx="250927" cy="2504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8" name="Freeform: Shape 67">
                  <a:extLst>
                    <a:ext uri="{FF2B5EF4-FFF2-40B4-BE49-F238E27FC236}">
                      <a16:creationId xmlns:a16="http://schemas.microsoft.com/office/drawing/2014/main" id="{E3FFF69D-658A-4757-AE9B-8F4C4A79ED31}"/>
                    </a:ext>
                  </a:extLst>
                </p:cNvPr>
                <p:cNvSpPr/>
                <p:nvPr/>
              </p:nvSpPr>
              <p:spPr>
                <a:xfrm>
                  <a:off x="6449759" y="4065125"/>
                  <a:ext cx="690880" cy="1097280"/>
                </a:xfrm>
                <a:custGeom>
                  <a:avLst/>
                  <a:gdLst>
                    <a:gd name="connsiteX0" fmla="*/ 690880 w 690880"/>
                    <a:gd name="connsiteY0" fmla="*/ 0 h 1097280"/>
                    <a:gd name="connsiteX1" fmla="*/ 213360 w 690880"/>
                    <a:gd name="connsiteY1" fmla="*/ 325120 h 1097280"/>
                    <a:gd name="connsiteX2" fmla="*/ 304800 w 690880"/>
                    <a:gd name="connsiteY2" fmla="*/ 670560 h 1097280"/>
                    <a:gd name="connsiteX3" fmla="*/ 0 w 690880"/>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690880" h="1097280">
                      <a:moveTo>
                        <a:pt x="690880" y="0"/>
                      </a:moveTo>
                      <a:cubicBezTo>
                        <a:pt x="484293" y="106680"/>
                        <a:pt x="277707" y="213360"/>
                        <a:pt x="213360" y="325120"/>
                      </a:cubicBezTo>
                      <a:cubicBezTo>
                        <a:pt x="149013" y="436880"/>
                        <a:pt x="340360" y="541867"/>
                        <a:pt x="304800" y="670560"/>
                      </a:cubicBezTo>
                      <a:cubicBezTo>
                        <a:pt x="269240" y="799253"/>
                        <a:pt x="134620" y="948266"/>
                        <a:pt x="0" y="1097280"/>
                      </a:cubicBezTo>
                    </a:path>
                  </a:pathLst>
                </a:custGeom>
                <a:noFill/>
                <a:ln w="635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dirty="0"/>
                </a:p>
              </p:txBody>
            </p:sp>
            <p:sp>
              <p:nvSpPr>
                <p:cNvPr id="69" name="Freeform: Shape 68">
                  <a:extLst>
                    <a:ext uri="{FF2B5EF4-FFF2-40B4-BE49-F238E27FC236}">
                      <a16:creationId xmlns:a16="http://schemas.microsoft.com/office/drawing/2014/main" id="{6918244B-4FEC-4E5A-932E-077584C360C2}"/>
                    </a:ext>
                  </a:extLst>
                </p:cNvPr>
                <p:cNvSpPr/>
                <p:nvPr/>
              </p:nvSpPr>
              <p:spPr>
                <a:xfrm>
                  <a:off x="5516880" y="4175760"/>
                  <a:ext cx="464164" cy="995680"/>
                </a:xfrm>
                <a:custGeom>
                  <a:avLst/>
                  <a:gdLst>
                    <a:gd name="connsiteX0" fmla="*/ 233680 w 464164"/>
                    <a:gd name="connsiteY0" fmla="*/ 0 h 995680"/>
                    <a:gd name="connsiteX1" fmla="*/ 457200 w 464164"/>
                    <a:gd name="connsiteY1" fmla="*/ 335280 h 995680"/>
                    <a:gd name="connsiteX2" fmla="*/ 0 w 464164"/>
                    <a:gd name="connsiteY2" fmla="*/ 995680 h 995680"/>
                  </a:gdLst>
                  <a:ahLst/>
                  <a:cxnLst>
                    <a:cxn ang="0">
                      <a:pos x="connsiteX0" y="connsiteY0"/>
                    </a:cxn>
                    <a:cxn ang="0">
                      <a:pos x="connsiteX1" y="connsiteY1"/>
                    </a:cxn>
                    <a:cxn ang="0">
                      <a:pos x="connsiteX2" y="connsiteY2"/>
                    </a:cxn>
                  </a:cxnLst>
                  <a:rect l="l" t="t" r="r" b="b"/>
                  <a:pathLst>
                    <a:path w="464164" h="995680">
                      <a:moveTo>
                        <a:pt x="233680" y="0"/>
                      </a:moveTo>
                      <a:cubicBezTo>
                        <a:pt x="364913" y="84666"/>
                        <a:pt x="496147" y="169333"/>
                        <a:pt x="457200" y="335280"/>
                      </a:cubicBezTo>
                      <a:cubicBezTo>
                        <a:pt x="418253" y="501227"/>
                        <a:pt x="209126" y="748453"/>
                        <a:pt x="0" y="995680"/>
                      </a:cubicBezTo>
                    </a:path>
                  </a:pathLst>
                </a:custGeom>
                <a:noFill/>
                <a:ln w="635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70" name="Freeform: Shape 69">
                  <a:extLst>
                    <a:ext uri="{FF2B5EF4-FFF2-40B4-BE49-F238E27FC236}">
                      <a16:creationId xmlns:a16="http://schemas.microsoft.com/office/drawing/2014/main" id="{076467BD-FA6A-4B4A-90CA-3D6E40709F67}"/>
                    </a:ext>
                  </a:extLst>
                </p:cNvPr>
                <p:cNvSpPr/>
                <p:nvPr/>
              </p:nvSpPr>
              <p:spPr>
                <a:xfrm>
                  <a:off x="7445871" y="4145280"/>
                  <a:ext cx="623097" cy="975360"/>
                </a:xfrm>
                <a:custGeom>
                  <a:avLst/>
                  <a:gdLst>
                    <a:gd name="connsiteX0" fmla="*/ 103009 w 623097"/>
                    <a:gd name="connsiteY0" fmla="*/ 0 h 975360"/>
                    <a:gd name="connsiteX1" fmla="*/ 499249 w 623097"/>
                    <a:gd name="connsiteY1" fmla="*/ 193040 h 975360"/>
                    <a:gd name="connsiteX2" fmla="*/ 590689 w 623097"/>
                    <a:gd name="connsiteY2" fmla="*/ 396240 h 975360"/>
                    <a:gd name="connsiteX3" fmla="*/ 1409 w 623097"/>
                    <a:gd name="connsiteY3" fmla="*/ 528320 h 975360"/>
                    <a:gd name="connsiteX4" fmla="*/ 458609 w 623097"/>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97" h="975360">
                      <a:moveTo>
                        <a:pt x="103009" y="0"/>
                      </a:moveTo>
                      <a:cubicBezTo>
                        <a:pt x="260489" y="63500"/>
                        <a:pt x="417969" y="127000"/>
                        <a:pt x="499249" y="193040"/>
                      </a:cubicBezTo>
                      <a:cubicBezTo>
                        <a:pt x="580529" y="259080"/>
                        <a:pt x="673662" y="340360"/>
                        <a:pt x="590689" y="396240"/>
                      </a:cubicBezTo>
                      <a:cubicBezTo>
                        <a:pt x="507716" y="452120"/>
                        <a:pt x="23422" y="431800"/>
                        <a:pt x="1409" y="528320"/>
                      </a:cubicBezTo>
                      <a:cubicBezTo>
                        <a:pt x="-20604" y="624840"/>
                        <a:pt x="219002" y="800100"/>
                        <a:pt x="458609" y="975360"/>
                      </a:cubicBezTo>
                    </a:path>
                  </a:pathLst>
                </a:custGeom>
                <a:noFill/>
                <a:ln w="635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71" name="Freeform: Shape 70">
                  <a:extLst>
                    <a:ext uri="{FF2B5EF4-FFF2-40B4-BE49-F238E27FC236}">
                      <a16:creationId xmlns:a16="http://schemas.microsoft.com/office/drawing/2014/main" id="{22455447-484C-4E26-A000-8B52FDBABCFF}"/>
                    </a:ext>
                  </a:extLst>
                </p:cNvPr>
                <p:cNvSpPr/>
                <p:nvPr/>
              </p:nvSpPr>
              <p:spPr>
                <a:xfrm>
                  <a:off x="8540356" y="4155439"/>
                  <a:ext cx="312691" cy="1018275"/>
                </a:xfrm>
                <a:custGeom>
                  <a:avLst/>
                  <a:gdLst>
                    <a:gd name="connsiteX0" fmla="*/ 119651 w 312691"/>
                    <a:gd name="connsiteY0" fmla="*/ 0 h 1018276"/>
                    <a:gd name="connsiteX1" fmla="*/ 7891 w 312691"/>
                    <a:gd name="connsiteY1" fmla="*/ 934720 h 1018276"/>
                    <a:gd name="connsiteX2" fmla="*/ 312691 w 312691"/>
                    <a:gd name="connsiteY2" fmla="*/ 914400 h 1018276"/>
                  </a:gdLst>
                  <a:ahLst/>
                  <a:cxnLst>
                    <a:cxn ang="0">
                      <a:pos x="connsiteX0" y="connsiteY0"/>
                    </a:cxn>
                    <a:cxn ang="0">
                      <a:pos x="connsiteX1" y="connsiteY1"/>
                    </a:cxn>
                    <a:cxn ang="0">
                      <a:pos x="connsiteX2" y="connsiteY2"/>
                    </a:cxn>
                  </a:cxnLst>
                  <a:rect l="l" t="t" r="r" b="b"/>
                  <a:pathLst>
                    <a:path w="312691" h="1018276">
                      <a:moveTo>
                        <a:pt x="119651" y="0"/>
                      </a:moveTo>
                      <a:cubicBezTo>
                        <a:pt x="47684" y="391160"/>
                        <a:pt x="-24282" y="782320"/>
                        <a:pt x="7891" y="934720"/>
                      </a:cubicBezTo>
                      <a:cubicBezTo>
                        <a:pt x="40064" y="1087120"/>
                        <a:pt x="176377" y="1000760"/>
                        <a:pt x="312691" y="91440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grpSp>
          <p:cxnSp>
            <p:nvCxnSpPr>
              <p:cNvPr id="60" name="Straight Connector 59">
                <a:extLst>
                  <a:ext uri="{FF2B5EF4-FFF2-40B4-BE49-F238E27FC236}">
                    <a16:creationId xmlns:a16="http://schemas.microsoft.com/office/drawing/2014/main" id="{CC52F00A-7827-42B3-96F0-63F1339D80D5}"/>
                  </a:ext>
                </a:extLst>
              </p:cNvPr>
              <p:cNvCxnSpPr/>
              <p:nvPr/>
            </p:nvCxnSpPr>
            <p:spPr>
              <a:xfrm>
                <a:off x="5181600"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C6C31A-E258-48B7-B6FE-8AB8582B0937}"/>
                  </a:ext>
                </a:extLst>
              </p:cNvPr>
              <p:cNvCxnSpPr/>
              <p:nvPr/>
            </p:nvCxnSpPr>
            <p:spPr>
              <a:xfrm>
                <a:off x="5667641"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82464FB-03C7-4ABA-9799-47BB6F9C39E2}"/>
                  </a:ext>
                </a:extLst>
              </p:cNvPr>
              <p:cNvCxnSpPr>
                <a:cxnSpLocks/>
              </p:cNvCxnSpPr>
              <p:nvPr/>
            </p:nvCxnSpPr>
            <p:spPr>
              <a:xfrm>
                <a:off x="6189299" y="3141467"/>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FE17688-3E09-427C-95F7-5DE7959D459D}"/>
                  </a:ext>
                </a:extLst>
              </p:cNvPr>
              <p:cNvCxnSpPr/>
              <p:nvPr/>
            </p:nvCxnSpPr>
            <p:spPr>
              <a:xfrm>
                <a:off x="6814427"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58" name="Picture 57" descr="A screenshot of a cell phone&#10;&#10;Description automatically generated">
              <a:extLst>
                <a:ext uri="{FF2B5EF4-FFF2-40B4-BE49-F238E27FC236}">
                  <a16:creationId xmlns:a16="http://schemas.microsoft.com/office/drawing/2014/main" id="{26E3E71F-3753-4C74-8990-1DDA8A4837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3322" y="1758364"/>
              <a:ext cx="3309476" cy="2206316"/>
            </a:xfrm>
            <a:prstGeom prst="rect">
              <a:avLst/>
            </a:prstGeom>
          </p:spPr>
        </p:pic>
      </p:grpSp>
      <p:pic>
        <p:nvPicPr>
          <p:cNvPr id="8" name="Audio 7">
            <a:hlinkClick r:id="" action="ppaction://media"/>
            <a:extLst>
              <a:ext uri="{FF2B5EF4-FFF2-40B4-BE49-F238E27FC236}">
                <a16:creationId xmlns:a16="http://schemas.microsoft.com/office/drawing/2014/main" id="{FECE97F3-5F06-4C7D-AA3E-9137C94371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6160988"/>
      </p:ext>
    </p:extLst>
  </p:cSld>
  <p:clrMapOvr>
    <a:masterClrMapping/>
  </p:clrMapOvr>
  <mc:AlternateContent xmlns:mc="http://schemas.openxmlformats.org/markup-compatibility/2006" xmlns:p14="http://schemas.microsoft.com/office/powerpoint/2010/main">
    <mc:Choice Requires="p14">
      <p:transition spd="slow" p14:dur="2000" advTm="7309"/>
    </mc:Choice>
    <mc:Fallback xmlns="">
      <p:transition spd="slow" advTm="7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mod="1">
    <p:ext uri="{3A86A75C-4F4B-4683-9AE1-C65F6400EC91}">
      <p14:laserTraceLst xmlns:p14="http://schemas.microsoft.com/office/powerpoint/2010/main">
        <p14:tracePtLst>
          <p14:tracePt t="203" x="5114925" y="5059363"/>
          <p14:tracePt t="2443" x="0" y="0"/>
        </p14:tracePtLst>
        <p14:tracePtLst>
          <p14:tracePt t="3397" x="8475663" y="5918200"/>
          <p14:tracePt t="3523" x="8483600" y="5918200"/>
          <p14:tracePt t="3531" x="8493125" y="5918200"/>
          <p14:tracePt t="3539" x="8493125" y="5926138"/>
          <p14:tracePt t="3547" x="8502650" y="5926138"/>
          <p14:tracePt t="3556" x="8512175" y="5926138"/>
          <p14:tracePt t="3563" x="8529638" y="5935663"/>
          <p14:tracePt t="3573" x="8548688" y="5935663"/>
          <p14:tracePt t="3579" x="8566150" y="5945188"/>
          <p14:tracePt t="3588" x="8585200" y="5945188"/>
          <p14:tracePt t="3595" x="8602663" y="5945188"/>
          <p14:tracePt t="3604" x="8621713" y="5945188"/>
          <p14:tracePt t="3611" x="8639175" y="5945188"/>
          <p14:tracePt t="3617" x="8658225" y="5945188"/>
          <p14:tracePt t="3625" x="8675688" y="5935663"/>
          <p14:tracePt t="3633" x="8694738" y="5926138"/>
          <p14:tracePt t="3640" x="8712200" y="5918200"/>
          <p14:tracePt t="3648" x="8731250" y="5908675"/>
          <p14:tracePt t="3656" x="8748713" y="5899150"/>
          <p14:tracePt t="3664" x="8767763" y="5899150"/>
          <p14:tracePt t="3672" x="8785225" y="5889625"/>
          <p14:tracePt t="3680" x="8804275" y="5881688"/>
          <p14:tracePt t="3688" x="8821738" y="5872163"/>
          <p14:tracePt t="3696" x="8840788" y="5872163"/>
          <p14:tracePt t="3704" x="8858250" y="5862638"/>
          <p14:tracePt t="3710" x="8877300" y="5853113"/>
          <p14:tracePt t="3720" x="8894763" y="5853113"/>
          <p14:tracePt t="3726" x="8913813" y="5835650"/>
          <p14:tracePt t="3734" x="8931275" y="5835650"/>
          <p14:tracePt t="3742" x="8950325" y="5835650"/>
          <p14:tracePt t="3750" x="8959850" y="5835650"/>
          <p14:tracePt t="3760" x="8977313" y="5835650"/>
          <p14:tracePt t="3774" x="8986838" y="5835650"/>
          <p14:tracePt t="3782" x="9004300" y="5835650"/>
          <p14:tracePt t="3794" x="9013825" y="5835650"/>
          <p14:tracePt t="3802" x="9013825" y="5826125"/>
          <p14:tracePt t="3808" x="9023350" y="5826125"/>
          <p14:tracePt t="3828" x="9032875" y="5826125"/>
          <p14:tracePt t="3837" x="9040813" y="5826125"/>
          <p14:tracePt t="3844" x="9050338" y="5826125"/>
          <p14:tracePt t="3853" x="9069388" y="5826125"/>
          <p14:tracePt t="3860" x="9086850" y="5826125"/>
          <p14:tracePt t="3869" x="9105900" y="5826125"/>
          <p14:tracePt t="3876" x="9123363" y="5816600"/>
          <p14:tracePt t="3885" x="9142413" y="5816600"/>
          <p14:tracePt t="3892" x="9159875" y="5816600"/>
          <p14:tracePt t="3898" x="9178925" y="5816600"/>
          <p14:tracePt t="3906" x="9196388" y="5816600"/>
          <p14:tracePt t="3914" x="9215438" y="5816600"/>
          <p14:tracePt t="3930" x="9232900" y="5816600"/>
          <p14:tracePt t="3938" x="9251950" y="5816600"/>
          <p14:tracePt t="3946" x="9259888" y="5816600"/>
          <p14:tracePt t="3955" x="9269413" y="5816600"/>
          <p14:tracePt t="3962" x="9278938" y="5816600"/>
          <p14:tracePt t="3970" x="9296400" y="5807075"/>
          <p14:tracePt t="3978" x="9315450" y="5807075"/>
          <p14:tracePt t="3986" x="9332913" y="5799138"/>
          <p14:tracePt t="3992" x="9342438" y="5799138"/>
          <p14:tracePt t="4001" x="9369425" y="5789613"/>
          <p14:tracePt t="4008" x="9378950" y="5789613"/>
          <p14:tracePt t="4016" x="9398000" y="5780088"/>
          <p14:tracePt t="4024" x="9405938" y="5780088"/>
          <p14:tracePt t="4032" x="9424988" y="5780088"/>
          <p14:tracePt t="4040" x="9434513" y="5780088"/>
          <p14:tracePt t="4048" x="9442450" y="5780088"/>
          <p14:tracePt t="4056" x="9451975" y="5770563"/>
          <p14:tracePt t="4064" x="9461500" y="5770563"/>
          <p14:tracePt t="4080" x="9471025" y="5770563"/>
          <p14:tracePt t="4086" x="9478963" y="5770563"/>
          <p14:tracePt t="4098" x="9488488" y="5770563"/>
          <p14:tracePt t="4110" x="9498013" y="5770563"/>
          <p14:tracePt t="4163" x="9507538" y="5770563"/>
          <p14:tracePt t="4175" x="9515475" y="5770563"/>
          <p14:tracePt t="4189" x="9525000" y="5770563"/>
          <p14:tracePt t="4197" x="9534525" y="5770563"/>
          <p14:tracePt t="4213" x="9544050" y="5770563"/>
          <p14:tracePt t="4227" x="9551988" y="5770563"/>
          <p14:tracePt t="4291" x="9561513" y="5770563"/>
          <p14:tracePt t="4895"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39C1C-F389-4135-A57D-A87D2E84000E}"/>
              </a:ext>
            </a:extLst>
          </p:cNvPr>
          <p:cNvSpPr>
            <a:spLocks noGrp="1"/>
          </p:cNvSpPr>
          <p:nvPr>
            <p:ph type="title"/>
          </p:nvPr>
        </p:nvSpPr>
        <p:spPr>
          <a:xfrm>
            <a:off x="520701" y="333376"/>
            <a:ext cx="9215967" cy="561975"/>
          </a:xfrm>
        </p:spPr>
        <p:txBody>
          <a:bodyPr/>
          <a:lstStyle/>
          <a:p>
            <a:r>
              <a:rPr lang="de-DE" spc="-1" dirty="0">
                <a:solidFill>
                  <a:srgbClr val="000000"/>
                </a:solidFill>
              </a:rPr>
              <a:t>Decoupled Opacity Optimization (DOO)</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A48203D-AADF-4CF5-B53C-56B4B0D21224}"/>
                  </a:ext>
                </a:extLst>
              </p:cNvPr>
              <p:cNvSpPr>
                <a:spLocks noGrp="1"/>
              </p:cNvSpPr>
              <p:nvPr>
                <p:ph idx="1"/>
              </p:nvPr>
            </p:nvSpPr>
            <p:spPr/>
            <p:txBody>
              <a:bodyPr/>
              <a:lstStyle/>
              <a:p>
                <a:pPr marL="0" indent="0">
                  <a:buNone/>
                </a:pPr>
                <a:r>
                  <a:rPr lang="de-DE" spc="-1" dirty="0">
                    <a:solidFill>
                      <a:srgbClr val="000000"/>
                    </a:solidFill>
                  </a:rPr>
                  <a:t>Given a fragment at depth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𝑧</m:t>
                        </m:r>
                      </m:e>
                      <m:sub>
                        <m:r>
                          <a:rPr lang="de-DE" i="1">
                            <a:latin typeface="Cambria Math" panose="02040503050406030204" pitchFamily="18" charset="0"/>
                          </a:rPr>
                          <m:t>𝑙</m:t>
                        </m:r>
                      </m:sub>
                    </m:sSub>
                  </m:oMath>
                </a14:m>
                <a:r>
                  <a:rPr lang="de-DE" spc="-1" dirty="0">
                    <a:solidFill>
                      <a:srgbClr val="000000"/>
                    </a:solidFill>
                  </a:rPr>
                  <a:t> with importance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𝑔</m:t>
                        </m:r>
                      </m:e>
                      <m:sub>
                        <m:r>
                          <a:rPr lang="de-DE" i="1">
                            <a:latin typeface="Cambria Math" panose="02040503050406030204" pitchFamily="18" charset="0"/>
                          </a:rPr>
                          <m:t>𝑙</m:t>
                        </m:r>
                      </m:sub>
                    </m:sSub>
                  </m:oMath>
                </a14:m>
                <a:endParaRPr lang="de-DE" i="1" spc="-1" dirty="0">
                  <a:solidFill>
                    <a:schemeClr val="tx1"/>
                  </a:solidFill>
                  <a:latin typeface="Cambria Math" panose="02040503050406030204" pitchFamily="18" charset="0"/>
                </a:endParaRPr>
              </a:p>
              <a:p>
                <a:pPr marL="0" indent="0">
                  <a:buNone/>
                </a:pPr>
                <a:endParaRPr lang="de-DE" i="1" spc="-1" dirty="0">
                  <a:solidFill>
                    <a:schemeClr val="tx1"/>
                  </a:solidFill>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sSub>
                        <m:sSubPr>
                          <m:ctrlPr>
                            <a:rPr lang="ar-AE" i="1" spc="-1" smtClean="0">
                              <a:solidFill>
                                <a:schemeClr val="tx1"/>
                              </a:solidFill>
                              <a:latin typeface="Cambria Math" panose="02040503050406030204" pitchFamily="18" charset="0"/>
                            </a:rPr>
                          </m:ctrlPr>
                        </m:sSubPr>
                        <m:e>
                          <m:r>
                            <a:rPr lang="ar-AE" spc="-1">
                              <a:solidFill>
                                <a:schemeClr val="tx1"/>
                              </a:solidFill>
                              <a:latin typeface="Cambria Math" panose="02040503050406030204" pitchFamily="18" charset="0"/>
                            </a:rPr>
                            <m:t>𝛼</m:t>
                          </m:r>
                        </m:e>
                        <m:sub>
                          <m:r>
                            <a:rPr lang="de-DE" spc="-1">
                              <a:solidFill>
                                <a:schemeClr val="tx1"/>
                              </a:solidFill>
                              <a:latin typeface="Cambria Math" panose="02040503050406030204" pitchFamily="18" charset="0"/>
                            </a:rPr>
                            <m:t>𝑙</m:t>
                          </m:r>
                        </m:sub>
                      </m:sSub>
                      <m:r>
                        <a:rPr lang="ar-AE" spc="-1">
                          <a:solidFill>
                            <a:schemeClr val="tx1"/>
                          </a:solidFill>
                          <a:latin typeface="Cambria Math" panose="02040503050406030204" pitchFamily="18" charset="0"/>
                        </a:rPr>
                        <m:t> =</m:t>
                      </m:r>
                      <m:f>
                        <m:fPr>
                          <m:ctrlPr>
                            <a:rPr lang="ar-AE" i="1" spc="-1">
                              <a:solidFill>
                                <a:schemeClr val="tx1"/>
                              </a:solidFill>
                              <a:latin typeface="Cambria Math" panose="02040503050406030204" pitchFamily="18" charset="0"/>
                            </a:rPr>
                          </m:ctrlPr>
                        </m:fPr>
                        <m:num>
                          <m:r>
                            <a:rPr lang="ar-AE" spc="-1">
                              <a:solidFill>
                                <a:schemeClr val="tx1"/>
                              </a:solidFill>
                              <a:latin typeface="Cambria Math" panose="02040503050406030204" pitchFamily="18" charset="0"/>
                            </a:rPr>
                            <m:t>𝑝</m:t>
                          </m:r>
                        </m:num>
                        <m:den>
                          <m:r>
                            <a:rPr lang="ar-AE" spc="-1">
                              <a:solidFill>
                                <a:schemeClr val="tx1"/>
                              </a:solidFill>
                              <a:latin typeface="Cambria Math" panose="02040503050406030204" pitchFamily="18" charset="0"/>
                            </a:rPr>
                            <m:t>𝑝</m:t>
                          </m:r>
                          <m:r>
                            <a:rPr lang="ar-AE" spc="-1">
                              <a:solidFill>
                                <a:schemeClr val="tx1"/>
                              </a:solidFill>
                              <a:latin typeface="Cambria Math" panose="02040503050406030204" pitchFamily="18" charset="0"/>
                            </a:rPr>
                            <m:t>+</m:t>
                          </m:r>
                          <m:sSup>
                            <m:sSupPr>
                              <m:ctrlPr>
                                <a:rPr lang="ar-AE" i="1" spc="-1">
                                  <a:solidFill>
                                    <a:schemeClr val="tx1"/>
                                  </a:solidFill>
                                  <a:latin typeface="Cambria Math" panose="02040503050406030204" pitchFamily="18" charset="0"/>
                                </a:rPr>
                              </m:ctrlPr>
                            </m:sSupPr>
                            <m:e>
                              <m:d>
                                <m:dPr>
                                  <m:ctrlPr>
                                    <a:rPr lang="ar-AE" i="1" spc="-1">
                                      <a:solidFill>
                                        <a:schemeClr val="tx1"/>
                                      </a:solidFill>
                                      <a:latin typeface="Cambria Math" panose="02040503050406030204" pitchFamily="18" charset="0"/>
                                    </a:rPr>
                                  </m:ctrlPr>
                                </m:dPr>
                                <m:e>
                                  <m:r>
                                    <a:rPr lang="ar-AE" spc="-1">
                                      <a:solidFill>
                                        <a:schemeClr val="tx1"/>
                                      </a:solidFill>
                                      <a:latin typeface="Cambria Math" panose="02040503050406030204" pitchFamily="18" charset="0"/>
                                    </a:rPr>
                                    <m:t>1</m:t>
                                  </m:r>
                                  <m:r>
                                    <a:rPr lang="ar-AE" spc="-1">
                                      <a:solidFill>
                                        <a:schemeClr val="tx1"/>
                                      </a:solidFill>
                                      <a:latin typeface="Cambria Math" panose="02040503050406030204" pitchFamily="18" charset="0"/>
                                    </a:rPr>
                                    <m:t>−</m:t>
                                  </m:r>
                                  <m:sSub>
                                    <m:sSubPr>
                                      <m:ctrlPr>
                                        <a:rPr lang="ar-AE" i="1" spc="-1">
                                          <a:solidFill>
                                            <a:schemeClr val="tx1"/>
                                          </a:solidFill>
                                          <a:latin typeface="Cambria Math" panose="02040503050406030204" pitchFamily="18" charset="0"/>
                                        </a:rPr>
                                      </m:ctrlPr>
                                    </m:sSubPr>
                                    <m:e>
                                      <m:r>
                                        <a:rPr lang="ar-AE" spc="-1">
                                          <a:solidFill>
                                            <a:schemeClr val="tx1"/>
                                          </a:solidFill>
                                          <a:latin typeface="Cambria Math" panose="02040503050406030204" pitchFamily="18" charset="0"/>
                                        </a:rPr>
                                        <m:t>𝑔</m:t>
                                      </m:r>
                                    </m:e>
                                    <m:sub>
                                      <m:r>
                                        <a:rPr lang="de-DE" spc="-1">
                                          <a:solidFill>
                                            <a:schemeClr val="tx1"/>
                                          </a:solidFill>
                                          <a:latin typeface="Cambria Math" panose="02040503050406030204" pitchFamily="18" charset="0"/>
                                        </a:rPr>
                                        <m:t>𝑙</m:t>
                                      </m:r>
                                    </m:sub>
                                  </m:sSub>
                                </m:e>
                              </m:d>
                            </m:e>
                            <m:sup>
                              <m:r>
                                <a:rPr lang="ar-AE" spc="-1">
                                  <a:solidFill>
                                    <a:schemeClr val="tx1"/>
                                  </a:solidFill>
                                  <a:latin typeface="Cambria Math" panose="02040503050406030204" pitchFamily="18" charset="0"/>
                                </a:rPr>
                                <m:t>2</m:t>
                              </m:r>
                              <m:r>
                                <a:rPr lang="el-GR" spc="-1">
                                  <a:solidFill>
                                    <a:schemeClr val="tx1"/>
                                  </a:solidFill>
                                  <a:latin typeface="Cambria Math" panose="02040503050406030204" pitchFamily="18" charset="0"/>
                                </a:rPr>
                                <m:t>𝜆</m:t>
                              </m:r>
                            </m:sup>
                          </m:sSup>
                          <m:d>
                            <m:dPr>
                              <m:ctrlPr>
                                <a:rPr lang="ar-AE" i="1" spc="-1">
                                  <a:solidFill>
                                    <a:schemeClr val="tx1"/>
                                  </a:solidFill>
                                  <a:latin typeface="Cambria Math" panose="02040503050406030204" pitchFamily="18" charset="0"/>
                                </a:rPr>
                              </m:ctrlPr>
                            </m:dPr>
                            <m:e>
                              <m:r>
                                <a:rPr lang="ar-AE" spc="-1">
                                  <a:solidFill>
                                    <a:schemeClr val="tx1"/>
                                  </a:solidFill>
                                  <a:latin typeface="Cambria Math" panose="02040503050406030204" pitchFamily="18" charset="0"/>
                                </a:rPr>
                                <m:t>𝑟𝐺</m:t>
                              </m:r>
                              <m:d>
                                <m:dPr>
                                  <m:ctrlPr>
                                    <a:rPr lang="ar-AE" i="1" spc="-1">
                                      <a:solidFill>
                                        <a:schemeClr val="tx1"/>
                                      </a:solidFill>
                                      <a:latin typeface="Cambria Math" panose="02040503050406030204" pitchFamily="18" charset="0"/>
                                    </a:rPr>
                                  </m:ctrlPr>
                                </m:dPr>
                                <m:e>
                                  <m:sSub>
                                    <m:sSubPr>
                                      <m:ctrlPr>
                                        <a:rPr lang="ar-AE" i="1" spc="-1">
                                          <a:solidFill>
                                            <a:schemeClr val="tx1"/>
                                          </a:solidFill>
                                          <a:latin typeface="Cambria Math" panose="02040503050406030204" pitchFamily="18" charset="0"/>
                                        </a:rPr>
                                      </m:ctrlPr>
                                    </m:sSubPr>
                                    <m:e>
                                      <m:r>
                                        <a:rPr lang="ar-AE" spc="-1">
                                          <a:solidFill>
                                            <a:schemeClr val="tx1"/>
                                          </a:solidFill>
                                          <a:latin typeface="Cambria Math" panose="02040503050406030204" pitchFamily="18" charset="0"/>
                                        </a:rPr>
                                        <m:t>𝑧</m:t>
                                      </m:r>
                                    </m:e>
                                    <m:sub>
                                      <m:r>
                                        <a:rPr lang="ar-AE" spc="-1">
                                          <a:solidFill>
                                            <a:schemeClr val="tx1"/>
                                          </a:solidFill>
                                          <a:latin typeface="Cambria Math" panose="02040503050406030204" pitchFamily="18" charset="0"/>
                                        </a:rPr>
                                        <m:t>𝑙</m:t>
                                      </m:r>
                                    </m:sub>
                                  </m:sSub>
                                </m:e>
                              </m:d>
                              <m:r>
                                <a:rPr lang="ar-AE" spc="-1">
                                  <a:solidFill>
                                    <a:schemeClr val="tx1"/>
                                  </a:solidFill>
                                  <a:latin typeface="Cambria Math" panose="02040503050406030204" pitchFamily="18" charset="0"/>
                                </a:rPr>
                                <m:t>+</m:t>
                              </m:r>
                              <m:r>
                                <a:rPr lang="ar-AE" spc="-1">
                                  <a:solidFill>
                                    <a:schemeClr val="tx1"/>
                                  </a:solidFill>
                                  <a:latin typeface="Cambria Math" panose="02040503050406030204" pitchFamily="18" charset="0"/>
                                </a:rPr>
                                <m:t>𝑞</m:t>
                              </m:r>
                              <m:d>
                                <m:dPr>
                                  <m:ctrlPr>
                                    <a:rPr lang="ar-AE" i="1" spc="-1">
                                      <a:solidFill>
                                        <a:schemeClr val="tx1"/>
                                      </a:solidFill>
                                      <a:latin typeface="Cambria Math" panose="02040503050406030204" pitchFamily="18" charset="0"/>
                                    </a:rPr>
                                  </m:ctrlPr>
                                </m:dPr>
                                <m:e>
                                  <m:sSub>
                                    <m:sSubPr>
                                      <m:ctrlPr>
                                        <a:rPr lang="ar-AE" i="1" spc="-1">
                                          <a:solidFill>
                                            <a:schemeClr val="tx1"/>
                                          </a:solidFill>
                                          <a:latin typeface="Cambria Math" panose="02040503050406030204" pitchFamily="18" charset="0"/>
                                        </a:rPr>
                                      </m:ctrlPr>
                                    </m:sSubPr>
                                    <m:e>
                                      <m:r>
                                        <a:rPr lang="ar-AE" spc="-1">
                                          <a:solidFill>
                                            <a:schemeClr val="tx1"/>
                                          </a:solidFill>
                                          <a:latin typeface="Cambria Math" panose="02040503050406030204" pitchFamily="18" charset="0"/>
                                        </a:rPr>
                                        <m:t>𝐺</m:t>
                                      </m:r>
                                    </m:e>
                                    <m:sub>
                                      <m:r>
                                        <a:rPr lang="ar-AE" spc="-1">
                                          <a:solidFill>
                                            <a:schemeClr val="tx1"/>
                                          </a:solidFill>
                                          <a:latin typeface="Cambria Math" panose="02040503050406030204" pitchFamily="18" charset="0"/>
                                        </a:rPr>
                                        <m:t>𝑎𝑙𝑙</m:t>
                                      </m:r>
                                    </m:sub>
                                  </m:sSub>
                                  <m:r>
                                    <a:rPr lang="ar-AE" spc="-1">
                                      <a:solidFill>
                                        <a:schemeClr val="tx1"/>
                                      </a:solidFill>
                                      <a:latin typeface="Cambria Math" panose="02040503050406030204" pitchFamily="18" charset="0"/>
                                    </a:rPr>
                                    <m:t>−</m:t>
                                  </m:r>
                                  <m:r>
                                    <a:rPr lang="ar-AE" spc="-1">
                                      <a:solidFill>
                                        <a:schemeClr val="tx1"/>
                                      </a:solidFill>
                                      <a:latin typeface="Cambria Math" panose="02040503050406030204" pitchFamily="18" charset="0"/>
                                    </a:rPr>
                                    <m:t>𝐺</m:t>
                                  </m:r>
                                  <m:d>
                                    <m:dPr>
                                      <m:ctrlPr>
                                        <a:rPr lang="ar-AE" i="1" spc="-1">
                                          <a:solidFill>
                                            <a:schemeClr val="tx1"/>
                                          </a:solidFill>
                                          <a:latin typeface="Cambria Math" panose="02040503050406030204" pitchFamily="18" charset="0"/>
                                        </a:rPr>
                                      </m:ctrlPr>
                                    </m:dPr>
                                    <m:e>
                                      <m:sSub>
                                        <m:sSubPr>
                                          <m:ctrlPr>
                                            <a:rPr lang="ar-AE" i="1" spc="-1">
                                              <a:solidFill>
                                                <a:schemeClr val="tx1"/>
                                              </a:solidFill>
                                              <a:latin typeface="Cambria Math" panose="02040503050406030204" pitchFamily="18" charset="0"/>
                                            </a:rPr>
                                          </m:ctrlPr>
                                        </m:sSubPr>
                                        <m:e>
                                          <m:r>
                                            <a:rPr lang="ar-AE" spc="-1">
                                              <a:solidFill>
                                                <a:schemeClr val="tx1"/>
                                              </a:solidFill>
                                              <a:latin typeface="Cambria Math" panose="02040503050406030204" pitchFamily="18" charset="0"/>
                                            </a:rPr>
                                            <m:t>𝑧</m:t>
                                          </m:r>
                                        </m:e>
                                        <m:sub>
                                          <m:r>
                                            <a:rPr lang="ar-AE" spc="-1">
                                              <a:solidFill>
                                                <a:schemeClr val="tx1"/>
                                              </a:solidFill>
                                              <a:latin typeface="Cambria Math" panose="02040503050406030204" pitchFamily="18" charset="0"/>
                                            </a:rPr>
                                            <m:t>𝑙</m:t>
                                          </m:r>
                                        </m:sub>
                                      </m:sSub>
                                    </m:e>
                                  </m:d>
                                  <m:r>
                                    <a:rPr lang="ar-AE" spc="-1">
                                      <a:solidFill>
                                        <a:schemeClr val="tx1"/>
                                      </a:solidFill>
                                      <a:latin typeface="Cambria Math" panose="02040503050406030204" pitchFamily="18" charset="0"/>
                                    </a:rPr>
                                    <m:t>−</m:t>
                                  </m:r>
                                  <m:sSubSup>
                                    <m:sSubSupPr>
                                      <m:ctrlPr>
                                        <a:rPr lang="ar-AE" i="1" spc="-1">
                                          <a:solidFill>
                                            <a:schemeClr val="tx1"/>
                                          </a:solidFill>
                                          <a:latin typeface="Cambria Math" panose="02040503050406030204" pitchFamily="18" charset="0"/>
                                        </a:rPr>
                                      </m:ctrlPr>
                                    </m:sSubSupPr>
                                    <m:e>
                                      <m:r>
                                        <a:rPr lang="ar-AE" spc="-1">
                                          <a:solidFill>
                                            <a:schemeClr val="tx1"/>
                                          </a:solidFill>
                                          <a:latin typeface="Cambria Math" panose="02040503050406030204" pitchFamily="18" charset="0"/>
                                        </a:rPr>
                                        <m:t>𝑔</m:t>
                                      </m:r>
                                    </m:e>
                                    <m:sub>
                                      <m:r>
                                        <a:rPr lang="de-DE" spc="-1">
                                          <a:solidFill>
                                            <a:schemeClr val="tx1"/>
                                          </a:solidFill>
                                          <a:latin typeface="Cambria Math" panose="02040503050406030204" pitchFamily="18" charset="0"/>
                                        </a:rPr>
                                        <m:t>𝑙</m:t>
                                      </m:r>
                                    </m:sub>
                                    <m:sup>
                                      <m:r>
                                        <a:rPr lang="ar-AE" spc="-1">
                                          <a:solidFill>
                                            <a:schemeClr val="tx1"/>
                                          </a:solidFill>
                                          <a:latin typeface="Cambria Math" panose="02040503050406030204" pitchFamily="18" charset="0"/>
                                        </a:rPr>
                                        <m:t>2</m:t>
                                      </m:r>
                                    </m:sup>
                                  </m:sSubSup>
                                </m:e>
                              </m:d>
                            </m:e>
                          </m:d>
                        </m:den>
                      </m:f>
                    </m:oMath>
                  </m:oMathPara>
                </a14:m>
                <a:endParaRPr lang="de-DE" spc="-1" dirty="0">
                  <a:solidFill>
                    <a:srgbClr val="000000"/>
                  </a:solidFill>
                </a:endParaRPr>
              </a:p>
              <a:p>
                <a:pPr marL="0" indent="0">
                  <a:buNone/>
                </a:pPr>
                <a:endParaRPr lang="de-DE" spc="-1" dirty="0">
                  <a:solidFill>
                    <a:srgbClr val="000000"/>
                  </a:solidFill>
                </a:endParaRPr>
              </a:p>
              <a:p>
                <a:pPr marL="0" indent="0">
                  <a:buNone/>
                </a:pPr>
                <a:r>
                  <a:rPr lang="de-DE" spc="-1" dirty="0">
                    <a:solidFill>
                      <a:srgbClr val="000000"/>
                    </a:solidFill>
                  </a:rPr>
                  <a:t>A-buffer</a:t>
                </a:r>
              </a:p>
              <a:p>
                <a:pPr marL="0" indent="0">
                  <a:buNone/>
                </a:pPr>
                <a:r>
                  <a:rPr lang="de-DE" sz="2200" spc="-1" dirty="0">
                    <a:solidFill>
                      <a:srgbClr val="000000"/>
                    </a:solidFill>
                  </a:rPr>
                  <a:t>Large memory footprint, linked list</a:t>
                </a:r>
              </a:p>
              <a:p>
                <a:pPr marL="0" indent="0">
                  <a:buNone/>
                </a:pPr>
                <a:r>
                  <a:rPr lang="de-DE" sz="2200" spc="-1" dirty="0">
                    <a:solidFill>
                      <a:srgbClr val="000000"/>
                    </a:solidFill>
                  </a:rPr>
                  <a:t>Slow, sorting </a:t>
                </a:r>
              </a:p>
              <a:p>
                <a:pPr>
                  <a:buFont typeface="Arial" panose="020B0604020202020204" pitchFamily="34" charset="0"/>
                  <a:buChar char="•"/>
                </a:pPr>
                <a:endParaRPr lang="de-DE" sz="2200" spc="-1" dirty="0">
                  <a:solidFill>
                    <a:srgbClr val="000000"/>
                  </a:solidFill>
                </a:endParaRPr>
              </a:p>
              <a:p>
                <a:pPr marL="933450" lvl="2" indent="0">
                  <a:buNone/>
                </a:pPr>
                <a:endParaRPr lang="de-DE" sz="1800" spc="-1" dirty="0">
                  <a:solidFill>
                    <a:srgbClr val="000000"/>
                  </a:solidFill>
                </a:endParaRPr>
              </a:p>
              <a:p>
                <a:pPr lvl="1">
                  <a:buFont typeface="Arial" panose="020B0604020202020204" pitchFamily="34" charset="0"/>
                  <a:buChar char="•"/>
                </a:pPr>
                <a:endParaRPr lang="de-DE" sz="2000" spc="-1" dirty="0">
                  <a:solidFill>
                    <a:srgbClr val="000000"/>
                  </a:solidFill>
                </a:endParaRPr>
              </a:p>
            </p:txBody>
          </p:sp>
        </mc:Choice>
        <mc:Fallback xmlns="">
          <p:sp>
            <p:nvSpPr>
              <p:cNvPr id="3" name="Content Placeholder 2">
                <a:extLst>
                  <a:ext uri="{FF2B5EF4-FFF2-40B4-BE49-F238E27FC236}">
                    <a16:creationId xmlns:a16="http://schemas.microsoft.com/office/drawing/2014/main" id="{CA48203D-AADF-4CF5-B53C-56B4B0D21224}"/>
                  </a:ext>
                </a:extLst>
              </p:cNvPr>
              <p:cNvSpPr>
                <a:spLocks noGrp="1" noRot="1" noChangeAspect="1" noMove="1" noResize="1" noEditPoints="1" noAdjustHandles="1" noChangeArrowheads="1" noChangeShapeType="1" noTextEdit="1"/>
              </p:cNvSpPr>
              <p:nvPr>
                <p:ph idx="1"/>
              </p:nvPr>
            </p:nvSpPr>
            <p:spPr>
              <a:blipFill>
                <a:blip r:embed="rId5"/>
                <a:stretch>
                  <a:fillRect l="-1532" t="-149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FEE3EC76-3F50-4E9A-8166-ECF41DF7EA49}"/>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63B7E409-8FFF-413D-8BE6-D0D9EEBBE31B}"/>
              </a:ext>
            </a:extLst>
          </p:cNvPr>
          <p:cNvSpPr>
            <a:spLocks noGrp="1"/>
          </p:cNvSpPr>
          <p:nvPr>
            <p:ph type="dt" sz="half" idx="2"/>
          </p:nvPr>
        </p:nvSpPr>
        <p:spPr>
          <a:xfrm>
            <a:off x="816000" y="6444000"/>
            <a:ext cx="1392000" cy="360000"/>
          </a:xfrm>
        </p:spPr>
        <p:txBody>
          <a:bodyPr/>
          <a:lstStyle/>
          <a:p>
            <a:r>
              <a:rPr lang="de-DE"/>
              <a:t>25.05.2020</a:t>
            </a:r>
            <a:endParaRPr lang="de-DE" dirty="0"/>
          </a:p>
        </p:txBody>
      </p:sp>
      <p:grpSp>
        <p:nvGrpSpPr>
          <p:cNvPr id="54" name="Group 53">
            <a:extLst>
              <a:ext uri="{FF2B5EF4-FFF2-40B4-BE49-F238E27FC236}">
                <a16:creationId xmlns:a16="http://schemas.microsoft.com/office/drawing/2014/main" id="{5E24507E-B10E-42E8-9782-91A6984D5300}"/>
              </a:ext>
            </a:extLst>
          </p:cNvPr>
          <p:cNvGrpSpPr/>
          <p:nvPr/>
        </p:nvGrpSpPr>
        <p:grpSpPr>
          <a:xfrm>
            <a:off x="5715000" y="1758364"/>
            <a:ext cx="5977798" cy="3862579"/>
            <a:chOff x="5715000" y="1758364"/>
            <a:chExt cx="5977798" cy="3862579"/>
          </a:xfrm>
        </p:grpSpPr>
        <p:grpSp>
          <p:nvGrpSpPr>
            <p:cNvPr id="55" name="Group 54">
              <a:extLst>
                <a:ext uri="{FF2B5EF4-FFF2-40B4-BE49-F238E27FC236}">
                  <a16:creationId xmlns:a16="http://schemas.microsoft.com/office/drawing/2014/main" id="{DE83E014-A08C-4BFF-A335-E25A52D517FC}"/>
                </a:ext>
              </a:extLst>
            </p:cNvPr>
            <p:cNvGrpSpPr/>
            <p:nvPr/>
          </p:nvGrpSpPr>
          <p:grpSpPr>
            <a:xfrm>
              <a:off x="5715000" y="3746714"/>
              <a:ext cx="5836955" cy="1874229"/>
              <a:chOff x="2362200" y="3124200"/>
              <a:chExt cx="5167313" cy="1853634"/>
            </a:xfrm>
          </p:grpSpPr>
          <p:grpSp>
            <p:nvGrpSpPr>
              <p:cNvPr id="57" name="Group 56">
                <a:extLst>
                  <a:ext uri="{FF2B5EF4-FFF2-40B4-BE49-F238E27FC236}">
                    <a16:creationId xmlns:a16="http://schemas.microsoft.com/office/drawing/2014/main" id="{7482FCA8-17ED-46E8-BCA8-DB6ED30F3759}"/>
                  </a:ext>
                </a:extLst>
              </p:cNvPr>
              <p:cNvGrpSpPr/>
              <p:nvPr/>
            </p:nvGrpSpPr>
            <p:grpSpPr>
              <a:xfrm>
                <a:off x="2362200" y="3377634"/>
                <a:ext cx="5167313" cy="1600200"/>
                <a:chOff x="1090130" y="3271739"/>
                <a:chExt cx="8744750" cy="2308250"/>
              </a:xfrm>
            </p:grpSpPr>
            <p:grpSp>
              <p:nvGrpSpPr>
                <p:cNvPr id="62" name="Group 61">
                  <a:extLst>
                    <a:ext uri="{FF2B5EF4-FFF2-40B4-BE49-F238E27FC236}">
                      <a16:creationId xmlns:a16="http://schemas.microsoft.com/office/drawing/2014/main" id="{EDC96D2F-E3D0-4DC6-BA29-A771880F0275}"/>
                    </a:ext>
                  </a:extLst>
                </p:cNvPr>
                <p:cNvGrpSpPr/>
                <p:nvPr/>
              </p:nvGrpSpPr>
              <p:grpSpPr>
                <a:xfrm rot="936735">
                  <a:off x="2992415" y="3952556"/>
                  <a:ext cx="1524176" cy="1232597"/>
                  <a:chOff x="3423870" y="2550160"/>
                  <a:chExt cx="1524176" cy="1232597"/>
                </a:xfrm>
              </p:grpSpPr>
              <p:sp>
                <p:nvSpPr>
                  <p:cNvPr id="74" name="Rectangle 73">
                    <a:extLst>
                      <a:ext uri="{FF2B5EF4-FFF2-40B4-BE49-F238E27FC236}">
                        <a16:creationId xmlns:a16="http://schemas.microsoft.com/office/drawing/2014/main" id="{379E2D99-3838-435D-868D-E739C86800D8}"/>
                      </a:ext>
                    </a:extLst>
                  </p:cNvPr>
                  <p:cNvSpPr/>
                  <p:nvPr/>
                </p:nvSpPr>
                <p:spPr>
                  <a:xfrm>
                    <a:off x="3423946" y="2570480"/>
                    <a:ext cx="1524100" cy="1198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75" name="Straight Connector 74">
                    <a:extLst>
                      <a:ext uri="{FF2B5EF4-FFF2-40B4-BE49-F238E27FC236}">
                        <a16:creationId xmlns:a16="http://schemas.microsoft.com/office/drawing/2014/main" id="{01841665-75AC-4AC8-9B63-F75C2330C836}"/>
                      </a:ext>
                    </a:extLst>
                  </p:cNvPr>
                  <p:cNvCxnSpPr>
                    <a:cxnSpLocks/>
                  </p:cNvCxnSpPr>
                  <p:nvPr/>
                </p:nvCxnSpPr>
                <p:spPr>
                  <a:xfrm>
                    <a:off x="3677920" y="2570480"/>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DA06C2C-44A1-4280-82AA-C12AF645FACB}"/>
                      </a:ext>
                    </a:extLst>
                  </p:cNvPr>
                  <p:cNvCxnSpPr>
                    <a:cxnSpLocks/>
                  </p:cNvCxnSpPr>
                  <p:nvPr/>
                </p:nvCxnSpPr>
                <p:spPr>
                  <a:xfrm>
                    <a:off x="3931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C95313C-7C20-4C4C-B659-AD4CE24957EE}"/>
                      </a:ext>
                    </a:extLst>
                  </p:cNvPr>
                  <p:cNvCxnSpPr>
                    <a:cxnSpLocks/>
                  </p:cNvCxnSpPr>
                  <p:nvPr/>
                </p:nvCxnSpPr>
                <p:spPr>
                  <a:xfrm>
                    <a:off x="4185920" y="2550160"/>
                    <a:ext cx="0" cy="1232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1B8B921-1FA5-4B03-945B-2405014135D1}"/>
                      </a:ext>
                    </a:extLst>
                  </p:cNvPr>
                  <p:cNvCxnSpPr>
                    <a:cxnSpLocks/>
                  </p:cNvCxnSpPr>
                  <p:nvPr/>
                </p:nvCxnSpPr>
                <p:spPr>
                  <a:xfrm>
                    <a:off x="4439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DD95F04-5C34-4486-9F65-C9AA839467DA}"/>
                      </a:ext>
                    </a:extLst>
                  </p:cNvPr>
                  <p:cNvCxnSpPr>
                    <a:cxnSpLocks/>
                  </p:cNvCxnSpPr>
                  <p:nvPr/>
                </p:nvCxnSpPr>
                <p:spPr>
                  <a:xfrm>
                    <a:off x="4693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C978E8B-2501-448B-A23B-D1D54712ACF9}"/>
                      </a:ext>
                    </a:extLst>
                  </p:cNvPr>
                  <p:cNvCxnSpPr>
                    <a:cxnSpLocks/>
                  </p:cNvCxnSpPr>
                  <p:nvPr/>
                </p:nvCxnSpPr>
                <p:spPr>
                  <a:xfrm>
                    <a:off x="3423945" y="28448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A03ED6E-CC6B-4177-BFAF-629E495D4A0D}"/>
                      </a:ext>
                    </a:extLst>
                  </p:cNvPr>
                  <p:cNvCxnSpPr>
                    <a:cxnSpLocks/>
                  </p:cNvCxnSpPr>
                  <p:nvPr/>
                </p:nvCxnSpPr>
                <p:spPr>
                  <a:xfrm>
                    <a:off x="3423945" y="313944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B8398E7-3076-44EF-9FDF-E5C571CF4A43}"/>
                      </a:ext>
                    </a:extLst>
                  </p:cNvPr>
                  <p:cNvCxnSpPr>
                    <a:cxnSpLocks/>
                  </p:cNvCxnSpPr>
                  <p:nvPr/>
                </p:nvCxnSpPr>
                <p:spPr>
                  <a:xfrm>
                    <a:off x="3423870" y="34290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D0DE2D08-04E9-4800-8CA4-99E2281C6BC1}"/>
                    </a:ext>
                  </a:extLst>
                </p:cNvPr>
                <p:cNvGrpSpPr/>
                <p:nvPr/>
              </p:nvGrpSpPr>
              <p:grpSpPr>
                <a:xfrm>
                  <a:off x="1090130" y="3271739"/>
                  <a:ext cx="1371600" cy="2308250"/>
                  <a:chOff x="1090130" y="3149819"/>
                  <a:chExt cx="1371600" cy="2308250"/>
                </a:xfrm>
              </p:grpSpPr>
              <p:sp>
                <p:nvSpPr>
                  <p:cNvPr id="70" name="Arc 69">
                    <a:extLst>
                      <a:ext uri="{FF2B5EF4-FFF2-40B4-BE49-F238E27FC236}">
                        <a16:creationId xmlns:a16="http://schemas.microsoft.com/office/drawing/2014/main" id="{BC5A16F1-6BDE-43AD-838A-281B1B3A6C17}"/>
                      </a:ext>
                    </a:extLst>
                  </p:cNvPr>
                  <p:cNvSpPr/>
                  <p:nvPr/>
                </p:nvSpPr>
                <p:spPr>
                  <a:xfrm rot="5806328">
                    <a:off x="1202632" y="3392786"/>
                    <a:ext cx="1371600" cy="885666"/>
                  </a:xfrm>
                  <a:prstGeom prst="arc">
                    <a:avLst>
                      <a:gd name="adj1" fmla="val 17908719"/>
                      <a:gd name="adj2" fmla="val 2159695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1" name="Arc 70">
                    <a:extLst>
                      <a:ext uri="{FF2B5EF4-FFF2-40B4-BE49-F238E27FC236}">
                        <a16:creationId xmlns:a16="http://schemas.microsoft.com/office/drawing/2014/main" id="{626BFB54-3DD3-445D-ABC1-C84B4ADECF25}"/>
                      </a:ext>
                    </a:extLst>
                  </p:cNvPr>
                  <p:cNvSpPr/>
                  <p:nvPr/>
                </p:nvSpPr>
                <p:spPr>
                  <a:xfrm rot="20137938">
                    <a:off x="1090130" y="4572403"/>
                    <a:ext cx="1371600" cy="885666"/>
                  </a:xfrm>
                  <a:prstGeom prst="arc">
                    <a:avLst>
                      <a:gd name="adj1" fmla="val 17981863"/>
                      <a:gd name="adj2" fmla="val 4158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2" name="Arc 71">
                    <a:extLst>
                      <a:ext uri="{FF2B5EF4-FFF2-40B4-BE49-F238E27FC236}">
                        <a16:creationId xmlns:a16="http://schemas.microsoft.com/office/drawing/2014/main" id="{626D0DCD-B615-4EC9-809A-22B5E9B02CB5}"/>
                      </a:ext>
                    </a:extLst>
                  </p:cNvPr>
                  <p:cNvSpPr/>
                  <p:nvPr/>
                </p:nvSpPr>
                <p:spPr>
                  <a:xfrm rot="3617020">
                    <a:off x="1970214" y="4196912"/>
                    <a:ext cx="353532" cy="566302"/>
                  </a:xfrm>
                  <a:prstGeom prst="arc">
                    <a:avLst>
                      <a:gd name="adj1" fmla="val 13347536"/>
                      <a:gd name="adj2" fmla="val 2001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3" name="Oval 72">
                    <a:extLst>
                      <a:ext uri="{FF2B5EF4-FFF2-40B4-BE49-F238E27FC236}">
                        <a16:creationId xmlns:a16="http://schemas.microsoft.com/office/drawing/2014/main" id="{9F1F4599-340A-479A-B9DD-79495F73C1EE}"/>
                      </a:ext>
                    </a:extLst>
                  </p:cNvPr>
                  <p:cNvSpPr/>
                  <p:nvPr/>
                </p:nvSpPr>
                <p:spPr>
                  <a:xfrm flipH="1" flipV="1">
                    <a:off x="2327766" y="4300405"/>
                    <a:ext cx="71472" cy="22079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64" name="Straight Arrow Connector 63">
                  <a:extLst>
                    <a:ext uri="{FF2B5EF4-FFF2-40B4-BE49-F238E27FC236}">
                      <a16:creationId xmlns:a16="http://schemas.microsoft.com/office/drawing/2014/main" id="{EB12EF08-0FCA-4377-AB89-F146AC46B52A}"/>
                    </a:ext>
                  </a:extLst>
                </p:cNvPr>
                <p:cNvCxnSpPr/>
                <p:nvPr/>
              </p:nvCxnSpPr>
              <p:spPr>
                <a:xfrm>
                  <a:off x="3588604" y="4616611"/>
                  <a:ext cx="6246276" cy="1313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802EE9CE-275D-4245-B99D-FAA25D9B182E}"/>
                    </a:ext>
                  </a:extLst>
                </p:cNvPr>
                <p:cNvSpPr/>
                <p:nvPr/>
              </p:nvSpPr>
              <p:spPr>
                <a:xfrm rot="957999">
                  <a:off x="3472076" y="4523253"/>
                  <a:ext cx="250927" cy="2504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6" name="Freeform: Shape 65">
                  <a:extLst>
                    <a:ext uri="{FF2B5EF4-FFF2-40B4-BE49-F238E27FC236}">
                      <a16:creationId xmlns:a16="http://schemas.microsoft.com/office/drawing/2014/main" id="{B8F74B85-0579-49A7-B032-C058505910FC}"/>
                    </a:ext>
                  </a:extLst>
                </p:cNvPr>
                <p:cNvSpPr/>
                <p:nvPr/>
              </p:nvSpPr>
              <p:spPr>
                <a:xfrm>
                  <a:off x="6449759" y="4065125"/>
                  <a:ext cx="690880" cy="1097280"/>
                </a:xfrm>
                <a:custGeom>
                  <a:avLst/>
                  <a:gdLst>
                    <a:gd name="connsiteX0" fmla="*/ 690880 w 690880"/>
                    <a:gd name="connsiteY0" fmla="*/ 0 h 1097280"/>
                    <a:gd name="connsiteX1" fmla="*/ 213360 w 690880"/>
                    <a:gd name="connsiteY1" fmla="*/ 325120 h 1097280"/>
                    <a:gd name="connsiteX2" fmla="*/ 304800 w 690880"/>
                    <a:gd name="connsiteY2" fmla="*/ 670560 h 1097280"/>
                    <a:gd name="connsiteX3" fmla="*/ 0 w 690880"/>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690880" h="1097280">
                      <a:moveTo>
                        <a:pt x="690880" y="0"/>
                      </a:moveTo>
                      <a:cubicBezTo>
                        <a:pt x="484293" y="106680"/>
                        <a:pt x="277707" y="213360"/>
                        <a:pt x="213360" y="325120"/>
                      </a:cubicBezTo>
                      <a:cubicBezTo>
                        <a:pt x="149013" y="436880"/>
                        <a:pt x="340360" y="541867"/>
                        <a:pt x="304800" y="670560"/>
                      </a:cubicBezTo>
                      <a:cubicBezTo>
                        <a:pt x="269240" y="799253"/>
                        <a:pt x="134620" y="948266"/>
                        <a:pt x="0" y="109728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67" name="Freeform: Shape 66">
                  <a:extLst>
                    <a:ext uri="{FF2B5EF4-FFF2-40B4-BE49-F238E27FC236}">
                      <a16:creationId xmlns:a16="http://schemas.microsoft.com/office/drawing/2014/main" id="{D20B308F-377F-4862-8F2B-15A65B381485}"/>
                    </a:ext>
                  </a:extLst>
                </p:cNvPr>
                <p:cNvSpPr/>
                <p:nvPr/>
              </p:nvSpPr>
              <p:spPr>
                <a:xfrm>
                  <a:off x="5516880" y="4175760"/>
                  <a:ext cx="464164" cy="995680"/>
                </a:xfrm>
                <a:custGeom>
                  <a:avLst/>
                  <a:gdLst>
                    <a:gd name="connsiteX0" fmla="*/ 233680 w 464164"/>
                    <a:gd name="connsiteY0" fmla="*/ 0 h 995680"/>
                    <a:gd name="connsiteX1" fmla="*/ 457200 w 464164"/>
                    <a:gd name="connsiteY1" fmla="*/ 335280 h 995680"/>
                    <a:gd name="connsiteX2" fmla="*/ 0 w 464164"/>
                    <a:gd name="connsiteY2" fmla="*/ 995680 h 995680"/>
                  </a:gdLst>
                  <a:ahLst/>
                  <a:cxnLst>
                    <a:cxn ang="0">
                      <a:pos x="connsiteX0" y="connsiteY0"/>
                    </a:cxn>
                    <a:cxn ang="0">
                      <a:pos x="connsiteX1" y="connsiteY1"/>
                    </a:cxn>
                    <a:cxn ang="0">
                      <a:pos x="connsiteX2" y="connsiteY2"/>
                    </a:cxn>
                  </a:cxnLst>
                  <a:rect l="l" t="t" r="r" b="b"/>
                  <a:pathLst>
                    <a:path w="464164" h="995680">
                      <a:moveTo>
                        <a:pt x="233680" y="0"/>
                      </a:moveTo>
                      <a:cubicBezTo>
                        <a:pt x="364913" y="84666"/>
                        <a:pt x="496147" y="169333"/>
                        <a:pt x="457200" y="335280"/>
                      </a:cubicBezTo>
                      <a:cubicBezTo>
                        <a:pt x="418253" y="501227"/>
                        <a:pt x="209126" y="748453"/>
                        <a:pt x="0" y="995680"/>
                      </a:cubicBezTo>
                    </a:path>
                  </a:pathLst>
                </a:custGeom>
                <a:noFill/>
                <a:ln w="63500">
                  <a:solidFill>
                    <a:srgbClr val="3333FF">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68" name="Freeform: Shape 67">
                  <a:extLst>
                    <a:ext uri="{FF2B5EF4-FFF2-40B4-BE49-F238E27FC236}">
                      <a16:creationId xmlns:a16="http://schemas.microsoft.com/office/drawing/2014/main" id="{F85A1413-E41D-485A-8332-AED2C50C5DF8}"/>
                    </a:ext>
                  </a:extLst>
                </p:cNvPr>
                <p:cNvSpPr/>
                <p:nvPr/>
              </p:nvSpPr>
              <p:spPr>
                <a:xfrm>
                  <a:off x="7445871" y="4145280"/>
                  <a:ext cx="623097" cy="975360"/>
                </a:xfrm>
                <a:custGeom>
                  <a:avLst/>
                  <a:gdLst>
                    <a:gd name="connsiteX0" fmla="*/ 103009 w 623097"/>
                    <a:gd name="connsiteY0" fmla="*/ 0 h 975360"/>
                    <a:gd name="connsiteX1" fmla="*/ 499249 w 623097"/>
                    <a:gd name="connsiteY1" fmla="*/ 193040 h 975360"/>
                    <a:gd name="connsiteX2" fmla="*/ 590689 w 623097"/>
                    <a:gd name="connsiteY2" fmla="*/ 396240 h 975360"/>
                    <a:gd name="connsiteX3" fmla="*/ 1409 w 623097"/>
                    <a:gd name="connsiteY3" fmla="*/ 528320 h 975360"/>
                    <a:gd name="connsiteX4" fmla="*/ 458609 w 623097"/>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97" h="975360">
                      <a:moveTo>
                        <a:pt x="103009" y="0"/>
                      </a:moveTo>
                      <a:cubicBezTo>
                        <a:pt x="260489" y="63500"/>
                        <a:pt x="417969" y="127000"/>
                        <a:pt x="499249" y="193040"/>
                      </a:cubicBezTo>
                      <a:cubicBezTo>
                        <a:pt x="580529" y="259080"/>
                        <a:pt x="673662" y="340360"/>
                        <a:pt x="590689" y="396240"/>
                      </a:cubicBezTo>
                      <a:cubicBezTo>
                        <a:pt x="507716" y="452120"/>
                        <a:pt x="23422" y="431800"/>
                        <a:pt x="1409" y="528320"/>
                      </a:cubicBezTo>
                      <a:cubicBezTo>
                        <a:pt x="-20604" y="624840"/>
                        <a:pt x="219002" y="800100"/>
                        <a:pt x="458609" y="975360"/>
                      </a:cubicBezTo>
                    </a:path>
                  </a:pathLst>
                </a:custGeom>
                <a:noFill/>
                <a:ln w="635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69" name="Freeform: Shape 68">
                  <a:extLst>
                    <a:ext uri="{FF2B5EF4-FFF2-40B4-BE49-F238E27FC236}">
                      <a16:creationId xmlns:a16="http://schemas.microsoft.com/office/drawing/2014/main" id="{A3813D6D-EEFB-42CB-9CE7-7607EE2DBF23}"/>
                    </a:ext>
                  </a:extLst>
                </p:cNvPr>
                <p:cNvSpPr/>
                <p:nvPr/>
              </p:nvSpPr>
              <p:spPr>
                <a:xfrm>
                  <a:off x="8540356" y="4155439"/>
                  <a:ext cx="312691" cy="1018275"/>
                </a:xfrm>
                <a:custGeom>
                  <a:avLst/>
                  <a:gdLst>
                    <a:gd name="connsiteX0" fmla="*/ 119651 w 312691"/>
                    <a:gd name="connsiteY0" fmla="*/ 0 h 1018276"/>
                    <a:gd name="connsiteX1" fmla="*/ 7891 w 312691"/>
                    <a:gd name="connsiteY1" fmla="*/ 934720 h 1018276"/>
                    <a:gd name="connsiteX2" fmla="*/ 312691 w 312691"/>
                    <a:gd name="connsiteY2" fmla="*/ 914400 h 1018276"/>
                  </a:gdLst>
                  <a:ahLst/>
                  <a:cxnLst>
                    <a:cxn ang="0">
                      <a:pos x="connsiteX0" y="connsiteY0"/>
                    </a:cxn>
                    <a:cxn ang="0">
                      <a:pos x="connsiteX1" y="connsiteY1"/>
                    </a:cxn>
                    <a:cxn ang="0">
                      <a:pos x="connsiteX2" y="connsiteY2"/>
                    </a:cxn>
                  </a:cxnLst>
                  <a:rect l="l" t="t" r="r" b="b"/>
                  <a:pathLst>
                    <a:path w="312691" h="1018276">
                      <a:moveTo>
                        <a:pt x="119651" y="0"/>
                      </a:moveTo>
                      <a:cubicBezTo>
                        <a:pt x="47684" y="391160"/>
                        <a:pt x="-24282" y="782320"/>
                        <a:pt x="7891" y="934720"/>
                      </a:cubicBezTo>
                      <a:cubicBezTo>
                        <a:pt x="40064" y="1087120"/>
                        <a:pt x="176377" y="1000760"/>
                        <a:pt x="312691" y="91440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grpSp>
          <p:cxnSp>
            <p:nvCxnSpPr>
              <p:cNvPr id="58" name="Straight Connector 57">
                <a:extLst>
                  <a:ext uri="{FF2B5EF4-FFF2-40B4-BE49-F238E27FC236}">
                    <a16:creationId xmlns:a16="http://schemas.microsoft.com/office/drawing/2014/main" id="{BEADE46E-1CE1-424E-83A6-3E0BDA1AE99B}"/>
                  </a:ext>
                </a:extLst>
              </p:cNvPr>
              <p:cNvCxnSpPr/>
              <p:nvPr/>
            </p:nvCxnSpPr>
            <p:spPr>
              <a:xfrm>
                <a:off x="5181600"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3736CFF-5563-48D6-9C3D-779F34B6BE78}"/>
                  </a:ext>
                </a:extLst>
              </p:cNvPr>
              <p:cNvCxnSpPr/>
              <p:nvPr/>
            </p:nvCxnSpPr>
            <p:spPr>
              <a:xfrm>
                <a:off x="5667641"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1C96125-DB0A-4267-89DD-8F61E0ADC6C7}"/>
                  </a:ext>
                </a:extLst>
              </p:cNvPr>
              <p:cNvCxnSpPr>
                <a:cxnSpLocks/>
              </p:cNvCxnSpPr>
              <p:nvPr/>
            </p:nvCxnSpPr>
            <p:spPr>
              <a:xfrm>
                <a:off x="6189299" y="3141467"/>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00EE9-2675-4346-89EA-16EDAC71AC64}"/>
                  </a:ext>
                </a:extLst>
              </p:cNvPr>
              <p:cNvCxnSpPr/>
              <p:nvPr/>
            </p:nvCxnSpPr>
            <p:spPr>
              <a:xfrm>
                <a:off x="6814427"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56" name="Picture 55" descr="A screenshot of a cell phone&#10;&#10;Description automatically generated">
              <a:extLst>
                <a:ext uri="{FF2B5EF4-FFF2-40B4-BE49-F238E27FC236}">
                  <a16:creationId xmlns:a16="http://schemas.microsoft.com/office/drawing/2014/main" id="{57A4027C-17D3-4AB2-A7D3-668BA73A7B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3322" y="1758364"/>
              <a:ext cx="3309476" cy="2206316"/>
            </a:xfrm>
            <a:prstGeom prst="rect">
              <a:avLst/>
            </a:prstGeom>
          </p:spPr>
        </p:pic>
      </p:grpSp>
      <p:pic>
        <p:nvPicPr>
          <p:cNvPr id="14" name="Audio 13">
            <a:hlinkClick r:id="" action="ppaction://media"/>
            <a:extLst>
              <a:ext uri="{FF2B5EF4-FFF2-40B4-BE49-F238E27FC236}">
                <a16:creationId xmlns:a16="http://schemas.microsoft.com/office/drawing/2014/main" id="{46ED44F1-5689-4E40-B8EC-B8493DC0D9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5691442"/>
      </p:ext>
    </p:extLst>
  </p:cSld>
  <p:clrMapOvr>
    <a:masterClrMapping/>
  </p:clrMapOvr>
  <mc:AlternateContent xmlns:mc="http://schemas.openxmlformats.org/markup-compatibility/2006" xmlns:p14="http://schemas.microsoft.com/office/powerpoint/2010/main">
    <mc:Choice Requires="p14">
      <p:transition spd="slow" p14:dur="2000" advTm="43414"/>
    </mc:Choice>
    <mc:Fallback xmlns="">
      <p:transition spd="slow" advTm="43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mod="1">
    <p:ext uri="{3A86A75C-4F4B-4683-9AE1-C65F6400EC91}">
      <p14:laserTraceLst xmlns:p14="http://schemas.microsoft.com/office/powerpoint/2010/main">
        <p14:tracePtLst>
          <p14:tracePt t="12413" x="11014075" y="5734050"/>
          <p14:tracePt t="12545" x="11004550" y="5734050"/>
          <p14:tracePt t="12558" x="10995025" y="5734050"/>
          <p14:tracePt t="12565" x="10987088" y="5726113"/>
          <p14:tracePt t="12574" x="10977563" y="5726113"/>
          <p14:tracePt t="12581" x="10968038" y="5726113"/>
          <p14:tracePt t="12589" x="10950575" y="5726113"/>
          <p14:tracePt t="12603" x="10931525" y="5726113"/>
          <p14:tracePt t="12612" x="10922000" y="5726113"/>
          <p14:tracePt t="12623" x="10914063" y="5726113"/>
          <p14:tracePt t="12639" x="10904538" y="5726113"/>
          <p14:tracePt t="12651" x="10895013" y="5726113"/>
          <p14:tracePt t="12667" x="10885488" y="5734050"/>
          <p14:tracePt t="12675" x="10868025" y="5743575"/>
          <p14:tracePt t="12683" x="10848975" y="5743575"/>
          <p14:tracePt t="12692" x="10831513" y="5753100"/>
          <p14:tracePt t="12697" x="10812463" y="5753100"/>
          <p14:tracePt t="12706" x="10795000" y="5753100"/>
          <p14:tracePt t="12712" x="10785475" y="5753100"/>
          <p14:tracePt t="12720" x="10775950" y="5753100"/>
          <p14:tracePt t="12728" x="10758488" y="5753100"/>
          <p14:tracePt t="12744" x="10748963" y="5753100"/>
          <p14:tracePt t="12752" x="10731500" y="5753100"/>
          <p14:tracePt t="12761" x="10721975" y="5753100"/>
          <p14:tracePt t="12768" x="10712450" y="5762625"/>
          <p14:tracePt t="12776" x="10702925" y="5762625"/>
          <p14:tracePt t="12790" x="10694988" y="5762625"/>
          <p14:tracePt t="12798" x="10685463" y="5770563"/>
          <p14:tracePt t="12806" x="10675938" y="5770563"/>
          <p14:tracePt t="12814" x="10658475" y="5770563"/>
          <p14:tracePt t="12822" x="10639425" y="5780088"/>
          <p14:tracePt t="12830" x="10621963" y="5789613"/>
          <p14:tracePt t="12839" x="10602913" y="5799138"/>
          <p14:tracePt t="12846" x="10585450" y="5799138"/>
          <p14:tracePt t="12855" x="10566400" y="5807075"/>
          <p14:tracePt t="12863" x="10547350" y="5807075"/>
          <p14:tracePt t="12873" x="10529888" y="5816600"/>
          <p14:tracePt t="12878" x="10510838" y="5826125"/>
          <p14:tracePt t="12884" x="10493375" y="5826125"/>
          <p14:tracePt t="12893" x="10474325" y="5835650"/>
          <p14:tracePt t="12900" x="10456863" y="5835650"/>
          <p14:tracePt t="12908" x="10437813" y="5843588"/>
          <p14:tracePt t="12916" x="10429875" y="5843588"/>
          <p14:tracePt t="12924" x="10410825" y="5843588"/>
          <p14:tracePt t="12932" x="10393363" y="5853113"/>
          <p14:tracePt t="12940" x="10393363" y="5862638"/>
          <p14:tracePt t="12958" x="10356850" y="5872163"/>
          <p14:tracePt t="12964" x="10337800" y="5881688"/>
          <p14:tracePt t="12973" x="10301288" y="5889625"/>
          <p14:tracePt t="12978" x="10283825" y="5899150"/>
          <p14:tracePt t="12986" x="10264775" y="5908675"/>
          <p14:tracePt t="12994" x="10247313" y="5918200"/>
          <p14:tracePt t="13002" x="10228263" y="5945188"/>
          <p14:tracePt t="13010" x="10201275" y="5954713"/>
          <p14:tracePt t="13018" x="10164763" y="5962650"/>
          <p14:tracePt t="13026" x="10155238" y="5962650"/>
          <p14:tracePt t="13034" x="10128250" y="5972175"/>
          <p14:tracePt t="13043" x="10109200" y="5981700"/>
          <p14:tracePt t="13050" x="10091738" y="5991225"/>
          <p14:tracePt t="13058" x="10072688" y="5999163"/>
          <p14:tracePt t="13066" x="10055225" y="6018213"/>
          <p14:tracePt t="13074" x="10036175" y="6018213"/>
          <p14:tracePt t="13081" x="10018713" y="6027738"/>
          <p14:tracePt t="13089" x="9999663" y="6027738"/>
          <p14:tracePt t="13097" x="9982200" y="6027738"/>
          <p14:tracePt t="13113" x="9972675" y="6027738"/>
          <p14:tracePt t="13123" x="9955213" y="6035675"/>
          <p14:tracePt t="13129" x="9945688" y="6035675"/>
          <p14:tracePt t="13137" x="9926638" y="6035675"/>
          <p14:tracePt t="13145" x="9909175" y="6035675"/>
          <p14:tracePt t="13153" x="9890125" y="6035675"/>
          <p14:tracePt t="13161" x="9872663" y="6035675"/>
          <p14:tracePt t="13169" x="9853613" y="6035675"/>
          <p14:tracePt t="13174" x="9845675" y="6035675"/>
          <p14:tracePt t="13183" x="9826625" y="6035675"/>
          <p14:tracePt t="13190" x="9809163" y="6035675"/>
          <p14:tracePt t="13198" x="9790113" y="6035675"/>
          <p14:tracePt t="13206" x="9772650" y="6035675"/>
          <p14:tracePt t="13215" x="9753600" y="6035675"/>
          <p14:tracePt t="13223" x="9734550" y="6035675"/>
          <p14:tracePt t="13232" x="9726613" y="6035675"/>
          <p14:tracePt t="13240" x="9707563" y="6035675"/>
          <p14:tracePt t="13248" x="9690100" y="6045200"/>
          <p14:tracePt t="13255" x="9680575" y="6045200"/>
          <p14:tracePt t="13263" x="9671050" y="6045200"/>
          <p14:tracePt t="13269" x="9653588" y="6045200"/>
          <p14:tracePt t="13276" x="9634538" y="6045200"/>
          <p14:tracePt t="13286" x="9617075" y="6045200"/>
          <p14:tracePt t="13292" x="9607550" y="6045200"/>
          <p14:tracePt t="13300" x="9588500" y="6045200"/>
          <p14:tracePt t="13309" x="9571038" y="6045200"/>
          <p14:tracePt t="13317" x="9551988" y="6045200"/>
          <p14:tracePt t="13324" x="9534525" y="6045200"/>
          <p14:tracePt t="13332" x="9515475" y="6045200"/>
          <p14:tracePt t="13341" x="9498013" y="6045200"/>
          <p14:tracePt t="13348" x="9488488" y="6045200"/>
          <p14:tracePt t="13355" x="9478963" y="6045200"/>
          <p14:tracePt t="13363" x="9471025" y="6045200"/>
          <p14:tracePt t="13372" x="9451975" y="6035675"/>
          <p14:tracePt t="13379" x="9434513" y="6035675"/>
          <p14:tracePt t="13388" x="9415463" y="6035675"/>
          <p14:tracePt t="13395" x="9398000" y="6035675"/>
          <p14:tracePt t="13402" x="9378950" y="6035675"/>
          <p14:tracePt t="13411" x="9361488" y="6035675"/>
          <p14:tracePt t="13426" x="9342438" y="6035675"/>
          <p14:tracePt t="13435" x="9324975" y="6027738"/>
          <p14:tracePt t="13442" x="9315450" y="6027738"/>
          <p14:tracePt t="13450" x="9296400" y="6027738"/>
          <p14:tracePt t="13457" x="9288463" y="6027738"/>
          <p14:tracePt t="13465" x="9278938" y="6027738"/>
          <p14:tracePt t="13474" x="9269413" y="6027738"/>
          <p14:tracePt t="13481" x="9259888" y="6027738"/>
          <p14:tracePt t="13489" x="9242425" y="6027738"/>
          <p14:tracePt t="13497" x="9232900" y="6027738"/>
          <p14:tracePt t="13505" x="9215438" y="6027738"/>
          <p14:tracePt t="13512" x="9196388" y="6027738"/>
          <p14:tracePt t="13521" x="9186863" y="6035675"/>
          <p14:tracePt t="13530" x="9178925" y="6035675"/>
          <p14:tracePt t="13539" x="9169400" y="6035675"/>
          <p14:tracePt t="13545" x="9150350" y="6035675"/>
          <p14:tracePt t="13550" x="9142413" y="6035675"/>
          <p14:tracePt t="13559" x="9132888" y="6035675"/>
          <p14:tracePt t="13567" x="9113838" y="6035675"/>
          <p14:tracePt t="13587" x="9105900" y="6035675"/>
          <p14:tracePt t="13594" x="9096375" y="6035675"/>
          <p14:tracePt t="13603" x="9086850" y="6035675"/>
          <p14:tracePt t="13611" x="9077325" y="6045200"/>
          <p14:tracePt t="13618" x="9069388" y="6045200"/>
          <p14:tracePt t="13627" x="9059863" y="6045200"/>
          <p14:tracePt t="13634" x="9040813" y="6045200"/>
          <p14:tracePt t="13642" x="9023350" y="6054725"/>
          <p14:tracePt t="13649" x="9004300" y="6054725"/>
          <p14:tracePt t="13656" x="8986838" y="6054725"/>
          <p14:tracePt t="13664" x="8967788" y="6054725"/>
          <p14:tracePt t="13673" x="8950325" y="6064250"/>
          <p14:tracePt t="13681" x="8931275" y="6064250"/>
          <p14:tracePt t="13689" x="8921750" y="6064250"/>
          <p14:tracePt t="13697" x="8904288" y="6064250"/>
          <p14:tracePt t="13705" x="8894763" y="6064250"/>
          <p14:tracePt t="13713" x="8885238" y="6064250"/>
          <p14:tracePt t="13721" x="8877300" y="6072188"/>
          <p14:tracePt t="13729" x="8867775" y="6072188"/>
          <p14:tracePt t="13738" x="8858250" y="6072188"/>
          <p14:tracePt t="13742" x="8848725" y="6072188"/>
          <p14:tracePt t="13758" x="8840788" y="6072188"/>
          <p14:tracePt t="13771" x="8831263" y="6072188"/>
          <p14:tracePt t="13778" x="8821738" y="6072188"/>
          <p14:tracePt t="13787" x="8812213" y="6072188"/>
          <p14:tracePt t="13794" x="8794750" y="6072188"/>
          <p14:tracePt t="13810" x="8785225" y="6072188"/>
          <p14:tracePt t="13818" x="8775700" y="6081713"/>
          <p14:tracePt t="13834" x="8767763" y="6081713"/>
          <p14:tracePt t="13840" x="8758238" y="6081713"/>
          <p14:tracePt t="13848" x="8748713" y="6081713"/>
          <p14:tracePt t="13880" x="8739188" y="6081713"/>
          <p14:tracePt t="13917" x="8721725" y="6081713"/>
          <p14:tracePt t="13929" x="8712200" y="6081713"/>
          <p14:tracePt t="13938" x="8702675" y="6081713"/>
          <p14:tracePt t="13943" x="8694738" y="6081713"/>
          <p14:tracePt t="13961" x="8685213" y="6081713"/>
          <p14:tracePt t="13980" x="8675688" y="6081713"/>
          <p14:tracePt t="13997" x="8666163" y="6081713"/>
          <p14:tracePt t="14004" x="8648700" y="6081713"/>
          <p14:tracePt t="14011" x="8629650" y="6081713"/>
          <p14:tracePt t="14020" x="8621713" y="6081713"/>
          <p14:tracePt t="14027" x="8602663" y="6081713"/>
          <p14:tracePt t="14049" x="8593138" y="6081713"/>
          <p14:tracePt t="14058" x="8585200" y="6081713"/>
          <p14:tracePt t="14065" x="8575675" y="6081713"/>
          <p14:tracePt t="14072" x="8566150" y="6081713"/>
          <p14:tracePt t="14084" x="8556625" y="6081713"/>
          <p14:tracePt t="14097" x="8548688" y="6081713"/>
          <p14:tracePt t="14113" x="8539163" y="6081713"/>
          <p14:tracePt t="14124" x="8529638" y="6081713"/>
          <p14:tracePt t="14135" x="8520113" y="6081713"/>
          <p14:tracePt t="14215" x="8512175" y="6081713"/>
          <p14:tracePt t="14225" x="8502650" y="6081713"/>
          <p14:tracePt t="14233" x="8493125" y="6081713"/>
          <p14:tracePt t="14242" x="8483600" y="6081713"/>
          <p14:tracePt t="14249" x="8475663" y="6081713"/>
          <p14:tracePt t="14258" x="8466138" y="6081713"/>
          <p14:tracePt t="14269" x="8456613" y="6081713"/>
          <p14:tracePt t="14278" x="8447088" y="6081713"/>
          <p14:tracePt t="14285" x="8439150" y="6081713"/>
          <p14:tracePt t="14301" x="8429625" y="6081713"/>
          <p14:tracePt t="14309" x="8410575" y="6072188"/>
          <p14:tracePt t="14319" x="8402638" y="6072188"/>
          <p14:tracePt t="14332" x="8393113" y="6072188"/>
          <p14:tracePt t="14347" x="8383588" y="6072188"/>
          <p14:tracePt t="14356" x="8383588" y="6064250"/>
          <p14:tracePt t="14363" x="8374063" y="6064250"/>
          <p14:tracePt t="14383" x="8366125" y="6064250"/>
          <p14:tracePt t="14392" x="8347075" y="6054725"/>
          <p14:tracePt t="14399" x="8337550" y="6054725"/>
          <p14:tracePt t="14408" x="8329613" y="6054725"/>
          <p14:tracePt t="14412" x="8320088" y="6045200"/>
          <p14:tracePt t="14421" x="8310563" y="6045200"/>
          <p14:tracePt t="14437" x="8301038" y="6035675"/>
          <p14:tracePt t="14444" x="8293100" y="6035675"/>
          <p14:tracePt t="14453" x="8283575" y="6035675"/>
          <p14:tracePt t="14464" x="8283575" y="6027738"/>
          <p14:tracePt t="14484" x="8274050" y="6027738"/>
          <p14:tracePt t="14492" x="8264525" y="6027738"/>
          <p14:tracePt t="14501" x="8256588" y="6018213"/>
          <p14:tracePt t="14514" x="8247063" y="6018213"/>
          <p14:tracePt t="14522" x="8237538" y="6018213"/>
          <p14:tracePt t="14540" x="8228013" y="6018213"/>
          <p14:tracePt t="14547" x="8220075" y="6018213"/>
          <p14:tracePt t="14559" x="8210550" y="6018213"/>
          <p14:tracePt t="14591" x="8201025" y="6008688"/>
          <p14:tracePt t="14621" x="8191500" y="6008688"/>
          <p14:tracePt t="14645" x="8183563" y="6008688"/>
          <p14:tracePt t="14657" x="8174038" y="5999163"/>
          <p14:tracePt t="14665" x="8164513" y="5999163"/>
          <p14:tracePt t="14672" x="8147050" y="5999163"/>
          <p14:tracePt t="14681" x="8137525" y="5991225"/>
          <p14:tracePt t="14775" x="8128000" y="5981700"/>
          <p14:tracePt t="14795" x="8118475" y="5981700"/>
          <p14:tracePt t="15151" x="8108950" y="5981700"/>
          <p14:tracePt t="15163" x="8101013" y="5972175"/>
          <p14:tracePt t="15171" x="8081963" y="5972175"/>
          <p14:tracePt t="15245" x="8072438" y="5962650"/>
          <p14:tracePt t="15253" x="8054975" y="5962650"/>
          <p14:tracePt t="15261" x="8035925" y="5945188"/>
          <p14:tracePt t="15269" x="8018463" y="5945188"/>
          <p14:tracePt t="15278" x="8008938" y="5945188"/>
          <p14:tracePt t="15283" x="7999413" y="5945188"/>
          <p14:tracePt t="15291" x="7981950" y="5935663"/>
          <p14:tracePt t="15299" x="7962900" y="5935663"/>
          <p14:tracePt t="15307" x="7954963" y="5926138"/>
          <p14:tracePt t="15315" x="7945438" y="5926138"/>
          <p14:tracePt t="15324" x="7926388" y="5918200"/>
          <p14:tracePt t="15331" x="7899400" y="5899150"/>
          <p14:tracePt t="15339" x="7889875" y="5899150"/>
          <p14:tracePt t="15347" x="7872413" y="5889625"/>
          <p14:tracePt t="15355" x="7845425" y="5881688"/>
          <p14:tracePt t="15364" x="7835900" y="5881688"/>
          <p14:tracePt t="15371" x="7826375" y="5872163"/>
          <p14:tracePt t="15393" x="7816850" y="5872163"/>
          <p14:tracePt t="15405" x="7808913" y="5862638"/>
          <p14:tracePt t="15413" x="7799388" y="5862638"/>
          <p14:tracePt t="15422" x="7789863" y="5862638"/>
          <p14:tracePt t="15486" x="7780338" y="5853113"/>
          <p14:tracePt t="15506" x="7780338" y="5843588"/>
          <p14:tracePt t="15514" x="7772400" y="5843588"/>
          <p14:tracePt t="15572" x="7762875" y="5835650"/>
          <p14:tracePt t="15585" x="7753350" y="5835650"/>
          <p14:tracePt t="15902" x="0" y="0"/>
        </p14:tracePtLst>
        <p14:tracePtLst>
          <p14:tracePt t="18609" x="6904038" y="1963738"/>
          <p14:tracePt t="18737" x="6904038" y="1973263"/>
          <p14:tracePt t="18745" x="6904038" y="1990725"/>
          <p14:tracePt t="18753" x="6894513" y="1990725"/>
          <p14:tracePt t="18761" x="6894513" y="2009775"/>
          <p14:tracePt t="18770" x="6894513" y="2027238"/>
          <p14:tracePt t="18777" x="6886575" y="2046288"/>
          <p14:tracePt t="18783" x="6886575" y="2054225"/>
          <p14:tracePt t="18791" x="6886575" y="2073275"/>
          <p14:tracePt t="18800" x="6877050" y="2090738"/>
          <p14:tracePt t="18807" x="6867525" y="2109788"/>
          <p14:tracePt t="18815" x="6867525" y="2127250"/>
          <p14:tracePt t="18823" x="6858000" y="2146300"/>
          <p14:tracePt t="18831" x="6858000" y="2163763"/>
          <p14:tracePt t="18840" x="6850063" y="2173288"/>
          <p14:tracePt t="18847" x="6850063" y="2192338"/>
          <p14:tracePt t="18856" x="6840538" y="2209800"/>
          <p14:tracePt t="18863" x="6831013" y="2228850"/>
          <p14:tracePt t="18872" x="6821488" y="2246313"/>
          <p14:tracePt t="18879" x="6813550" y="2265363"/>
          <p14:tracePt t="18886" x="6804025" y="2282825"/>
          <p14:tracePt t="18894" x="6804025" y="2301875"/>
          <p14:tracePt t="18902" x="6794500" y="2309813"/>
          <p14:tracePt t="18909" x="6794500" y="2319338"/>
          <p14:tracePt t="18919" x="6784975" y="2328863"/>
          <p14:tracePt t="18925" x="6777038" y="2346325"/>
          <p14:tracePt t="18945" x="6777038" y="2355850"/>
          <p14:tracePt t="18974" x="6767513" y="2365375"/>
          <p14:tracePt t="18982" x="6767513" y="2374900"/>
          <p14:tracePt t="18990" x="6757988" y="2374900"/>
          <p14:tracePt t="18998" x="6757988" y="2392363"/>
          <p14:tracePt t="19019" x="6757988" y="2401888"/>
          <p14:tracePt t="19026" x="6757988" y="2411413"/>
          <p14:tracePt t="19034" x="6748463" y="2419350"/>
          <p14:tracePt t="19042" x="6748463" y="2428875"/>
          <p14:tracePt t="19051" x="6748463" y="2438400"/>
          <p14:tracePt t="19088" x="6748463" y="2447925"/>
          <p14:tracePt t="19113" x="6748463" y="2455863"/>
          <p14:tracePt t="19125" x="6740525" y="2465388"/>
          <p14:tracePt t="19134" x="6740525" y="2474913"/>
          <p14:tracePt t="19145" x="6740525" y="2484438"/>
          <p14:tracePt t="19157" x="6740525" y="2492375"/>
          <p14:tracePt t="19293" x="6731000" y="2474913"/>
          <p14:tracePt t="19301" x="6731000" y="2455863"/>
          <p14:tracePt t="19309" x="6721475" y="2438400"/>
          <p14:tracePt t="19318" x="6711950" y="2419350"/>
          <p14:tracePt t="19325" x="6711950" y="2401888"/>
          <p14:tracePt t="19333" x="6711950" y="2382838"/>
          <p14:tracePt t="19342" x="6704013" y="2365375"/>
          <p14:tracePt t="19348" x="6704013" y="2346325"/>
          <p14:tracePt t="19357" x="6694488" y="2328863"/>
          <p14:tracePt t="19363" x="6684963" y="2309813"/>
          <p14:tracePt t="19371" x="6684963" y="2292350"/>
          <p14:tracePt t="19379" x="6667500" y="2265363"/>
          <p14:tracePt t="19386" x="6667500" y="2246313"/>
          <p14:tracePt t="19394" x="6667500" y="2219325"/>
          <p14:tracePt t="19403" x="6667500" y="2182813"/>
          <p14:tracePt t="19411" x="6667500" y="2155825"/>
          <p14:tracePt t="19419" x="6667500" y="2127250"/>
          <p14:tracePt t="19427" x="6675438" y="2100263"/>
          <p14:tracePt t="19436" x="6684963" y="2082800"/>
          <p14:tracePt t="19443" x="6694488" y="2063750"/>
          <p14:tracePt t="19451" x="6704013" y="2046288"/>
          <p14:tracePt t="19458" x="6704013" y="2027238"/>
          <p14:tracePt t="19464" x="6711950" y="2009775"/>
          <p14:tracePt t="19474" x="6711950" y="1990725"/>
          <p14:tracePt t="19481" x="6721475" y="1973263"/>
          <p14:tracePt t="19488" x="6731000" y="1954213"/>
          <p14:tracePt t="19497" x="6731000" y="1935163"/>
          <p14:tracePt t="19505" x="6740525" y="1917700"/>
          <p14:tracePt t="19513" x="6748463" y="1898650"/>
          <p14:tracePt t="19520" x="6757988" y="1871663"/>
          <p14:tracePt t="19529" x="6767513" y="1854200"/>
          <p14:tracePt t="19536" x="6777038" y="1835150"/>
          <p14:tracePt t="19545" x="6784975" y="1817688"/>
          <p14:tracePt t="19551" x="6794500" y="1798638"/>
          <p14:tracePt t="19559" x="6804025" y="1781175"/>
          <p14:tracePt t="19567" x="6804025" y="1771650"/>
          <p14:tracePt t="19575" x="6813550" y="1762125"/>
          <p14:tracePt t="19585" x="6813550" y="1752600"/>
          <p14:tracePt t="19590" x="6813550" y="1744663"/>
          <p14:tracePt t="19599" x="6821488" y="1725613"/>
          <p14:tracePt t="19615" x="6821488" y="1716088"/>
          <p14:tracePt t="19627" x="6821488" y="1708150"/>
          <p14:tracePt t="19783" x="6821488" y="1716088"/>
          <p14:tracePt t="19791" x="6821488" y="1725613"/>
          <p14:tracePt t="19800" x="6821488" y="1744663"/>
          <p14:tracePt t="19807" x="6821488" y="1762125"/>
          <p14:tracePt t="19815" x="6821488" y="1771650"/>
          <p14:tracePt t="19823" x="6821488" y="1789113"/>
          <p14:tracePt t="19831" x="6821488" y="1808163"/>
          <p14:tracePt t="19839" x="6821488" y="1825625"/>
          <p14:tracePt t="19845" x="6821488" y="1844675"/>
          <p14:tracePt t="19854" x="6804025" y="1862138"/>
          <p14:tracePt t="19860" x="6794500" y="1881188"/>
          <p14:tracePt t="19868" x="6784975" y="1898650"/>
          <p14:tracePt t="19877" x="6777038" y="1927225"/>
          <p14:tracePt t="19885" x="6767513" y="1944688"/>
          <p14:tracePt t="19893" x="6748463" y="1963738"/>
          <p14:tracePt t="19902" x="6740525" y="1981200"/>
          <p14:tracePt t="19909" x="6740525" y="2000250"/>
          <p14:tracePt t="19917" x="6731000" y="2017713"/>
          <p14:tracePt t="19925" x="6721475" y="2036763"/>
          <p14:tracePt t="19935" x="6711950" y="2054225"/>
          <p14:tracePt t="19940" x="6711950" y="2073275"/>
          <p14:tracePt t="19947" x="6711950" y="2090738"/>
          <p14:tracePt t="19955" x="6711950" y="2109788"/>
          <p14:tracePt t="19962" x="6704013" y="2127250"/>
          <p14:tracePt t="19970" x="6694488" y="2146300"/>
          <p14:tracePt t="19978" x="6694488" y="2163763"/>
          <p14:tracePt t="19986" x="6694488" y="2173288"/>
          <p14:tracePt t="19994" x="6694488" y="2192338"/>
          <p14:tracePt t="20002" x="6694488" y="2209800"/>
          <p14:tracePt t="20010" x="6694488" y="2228850"/>
          <p14:tracePt t="20018" x="6694488" y="2246313"/>
          <p14:tracePt t="20026" x="6694488" y="2265363"/>
          <p14:tracePt t="20034" x="6694488" y="2282825"/>
          <p14:tracePt t="20040" x="6684963" y="2301875"/>
          <p14:tracePt t="20048" x="6684963" y="2319338"/>
          <p14:tracePt t="20056" x="6684963" y="2338388"/>
          <p14:tracePt t="20065" x="6684963" y="2355850"/>
          <p14:tracePt t="20072" x="6684963" y="2374900"/>
          <p14:tracePt t="20080" x="6684963" y="2392363"/>
          <p14:tracePt t="20096" x="6684963" y="2401888"/>
          <p14:tracePt t="20112" x="6684963" y="2411413"/>
          <p14:tracePt t="20120" x="6684963" y="2419350"/>
          <p14:tracePt t="20126" x="6684963" y="2428875"/>
          <p14:tracePt t="20134" x="6675438" y="2438400"/>
          <p14:tracePt t="20142" x="6675438" y="2447925"/>
          <p14:tracePt t="20166" x="6675438" y="2455863"/>
          <p14:tracePt t="20184" x="6675438" y="2465388"/>
          <p14:tracePt t="20194" x="6675438" y="2474913"/>
          <p14:tracePt t="20207" x="6675438" y="2484438"/>
          <p14:tracePt t="20272" x="6675438" y="2492375"/>
          <p14:tracePt t="20284" x="6667500" y="2501900"/>
          <p14:tracePt t="20301" x="6657975" y="2501900"/>
          <p14:tracePt t="20317" x="6657975" y="2511425"/>
          <p14:tracePt t="21114" x="6648450" y="2511425"/>
          <p14:tracePt t="21138" x="6648450" y="2501900"/>
          <p14:tracePt t="21146" x="6638925" y="2484438"/>
          <p14:tracePt t="21155" x="6638925" y="2474913"/>
          <p14:tracePt t="21162" x="6638925" y="2465388"/>
          <p14:tracePt t="21170" x="6638925" y="2455863"/>
          <p14:tracePt t="21178" x="6638925" y="2447925"/>
          <p14:tracePt t="21186" x="6630988" y="2438400"/>
          <p14:tracePt t="21194" x="6630988" y="2419350"/>
          <p14:tracePt t="21200" x="6630988" y="2411413"/>
          <p14:tracePt t="21209" x="6630988" y="2392363"/>
          <p14:tracePt t="21216" x="6630988" y="2374900"/>
          <p14:tracePt t="21224" x="6630988" y="2355850"/>
          <p14:tracePt t="21232" x="6630988" y="2338388"/>
          <p14:tracePt t="21240" x="6630988" y="2319338"/>
          <p14:tracePt t="21248" x="6630988" y="2301875"/>
          <p14:tracePt t="21258" x="6630988" y="2282825"/>
          <p14:tracePt t="21265" x="6630988" y="2273300"/>
          <p14:tracePt t="21274" x="6630988" y="2265363"/>
          <p14:tracePt t="21281" x="6630988" y="2255838"/>
          <p14:tracePt t="21290" x="6630988" y="2236788"/>
          <p14:tracePt t="21295" x="6630988" y="2228850"/>
          <p14:tracePt t="21303" x="6630988" y="2209800"/>
          <p14:tracePt t="21311" x="6630988" y="2192338"/>
          <p14:tracePt t="21319" x="6638925" y="2173288"/>
          <p14:tracePt t="21335" x="6638925" y="2155825"/>
          <p14:tracePt t="21344" x="6638925" y="2136775"/>
          <p14:tracePt t="21350" x="6648450" y="2119313"/>
          <p14:tracePt t="21359" x="6657975" y="2100263"/>
          <p14:tracePt t="21366" x="6657975" y="2082800"/>
          <p14:tracePt t="21374" x="6667500" y="2063750"/>
          <p14:tracePt t="21383" x="6667500" y="2046288"/>
          <p14:tracePt t="21392" x="6675438" y="2027238"/>
          <p14:tracePt t="21398" x="6675438" y="2017713"/>
          <p14:tracePt t="21406" x="6675438" y="2009775"/>
          <p14:tracePt t="21412" x="6675438" y="2000250"/>
          <p14:tracePt t="21421" x="6675438" y="1981200"/>
          <p14:tracePt t="21429" x="6684963" y="1981200"/>
          <p14:tracePt t="21436" x="6684963" y="1973263"/>
          <p14:tracePt t="21445" x="6694488" y="1954213"/>
          <p14:tracePt t="21453" x="6694488" y="1935163"/>
          <p14:tracePt t="21461" x="6694488" y="1927225"/>
          <p14:tracePt t="21469" x="6704013" y="1908175"/>
          <p14:tracePt t="21477" x="6711950" y="1890713"/>
          <p14:tracePt t="21482" x="6721475" y="1871663"/>
          <p14:tracePt t="21492" x="6721475" y="1854200"/>
          <p14:tracePt t="21499" x="6731000" y="1844675"/>
          <p14:tracePt t="21507" x="6731000" y="1835150"/>
          <p14:tracePt t="21683" x="6731000" y="1844675"/>
          <p14:tracePt t="21691" x="6731000" y="1854200"/>
          <p14:tracePt t="21699" x="6731000" y="1862138"/>
          <p14:tracePt t="21708" x="6731000" y="1881188"/>
          <p14:tracePt t="21716" x="6731000" y="1898650"/>
          <p14:tracePt t="21723" x="6731000" y="1917700"/>
          <p14:tracePt t="21731" x="6721475" y="1935163"/>
          <p14:tracePt t="21739" x="6721475" y="1954213"/>
          <p14:tracePt t="21747" x="6711950" y="1973263"/>
          <p14:tracePt t="21757" x="6711950" y="1990725"/>
          <p14:tracePt t="21763" x="6711950" y="2000250"/>
          <p14:tracePt t="21774" x="6704013" y="2027238"/>
          <p14:tracePt t="21777" x="6704013" y="2036763"/>
          <p14:tracePt t="21785" x="6704013" y="2054225"/>
          <p14:tracePt t="21793" x="6704013" y="2073275"/>
          <p14:tracePt t="21801" x="6704013" y="2090738"/>
          <p14:tracePt t="21809" x="6694488" y="2109788"/>
          <p14:tracePt t="21817" x="6694488" y="2127250"/>
          <p14:tracePt t="21824" x="6694488" y="2146300"/>
          <p14:tracePt t="21833" x="6694488" y="2163763"/>
          <p14:tracePt t="21840" x="6694488" y="2182813"/>
          <p14:tracePt t="21849" x="6694488" y="2200275"/>
          <p14:tracePt t="21857" x="6684963" y="2219325"/>
          <p14:tracePt t="21865" x="6684963" y="2236788"/>
          <p14:tracePt t="21873" x="6675438" y="2255838"/>
          <p14:tracePt t="21879" x="6675438" y="2273300"/>
          <p14:tracePt t="21887" x="6675438" y="2282825"/>
          <p14:tracePt t="21931" x="6675438" y="2292350"/>
          <p14:tracePt t="22197" x="6667500" y="2292350"/>
          <p14:tracePt t="22198" x="0" y="0"/>
        </p14:tracePtLst>
        <p14:tracePtLst>
          <p14:tracePt t="26263" x="5370513" y="3670300"/>
          <p14:tracePt t="35934" x="5370513" y="3662363"/>
          <p14:tracePt t="35947" x="0" y="0"/>
        </p14:tracePtLst>
        <p14:tracePtLst>
          <p14:tracePt t="36791" x="4667250" y="4073525"/>
          <p14:tracePt t="41815"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48B8-DF29-4092-85C9-33D57D8ADDEC}"/>
              </a:ext>
            </a:extLst>
          </p:cNvPr>
          <p:cNvSpPr>
            <a:spLocks noGrp="1"/>
          </p:cNvSpPr>
          <p:nvPr>
            <p:ph type="title"/>
          </p:nvPr>
        </p:nvSpPr>
        <p:spPr/>
        <p:txBody>
          <a:bodyPr/>
          <a:lstStyle/>
          <a:p>
            <a:r>
              <a:rPr lang="de-DE" spc="-1" dirty="0">
                <a:solidFill>
                  <a:srgbClr val="000000"/>
                </a:solidFill>
              </a:rPr>
              <a:t>Object Space Filtering</a:t>
            </a:r>
            <a:endParaRPr lang="en-US" dirty="0"/>
          </a:p>
        </p:txBody>
      </p:sp>
      <p:sp>
        <p:nvSpPr>
          <p:cNvPr id="3" name="Content Placeholder 2">
            <a:extLst>
              <a:ext uri="{FF2B5EF4-FFF2-40B4-BE49-F238E27FC236}">
                <a16:creationId xmlns:a16="http://schemas.microsoft.com/office/drawing/2014/main" id="{3A7A1A58-4FAC-4C1D-9EAB-F235E9AAE9BC}"/>
              </a:ext>
            </a:extLst>
          </p:cNvPr>
          <p:cNvSpPr>
            <a:spLocks noGrp="1"/>
          </p:cNvSpPr>
          <p:nvPr>
            <p:ph idx="1"/>
          </p:nvPr>
        </p:nvSpPr>
        <p:spPr>
          <a:xfrm>
            <a:off x="522818" y="1198563"/>
            <a:ext cx="11142133" cy="4894262"/>
          </a:xfrm>
        </p:spPr>
        <p:txBody>
          <a:bodyPr/>
          <a:lstStyle/>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buNone/>
            </a:pPr>
            <a:endParaRPr lang="en-US" dirty="0"/>
          </a:p>
          <a:p>
            <a:pPr marL="0" indent="0">
              <a:buNone/>
            </a:pPr>
            <a:r>
              <a:rPr lang="en-US" dirty="0"/>
              <a:t>Smooth opacity across adjacent segments</a:t>
            </a:r>
          </a:p>
          <a:p>
            <a:pPr marL="0" indent="0">
              <a:buNone/>
            </a:pPr>
            <a:r>
              <a:rPr lang="en-US" dirty="0"/>
              <a:t>Additional data structures is implemented</a:t>
            </a:r>
            <a:endParaRPr lang="de-DE" spc="-1" dirty="0">
              <a:solidFill>
                <a:srgbClr val="000000"/>
              </a:solidFill>
            </a:endParaRPr>
          </a:p>
          <a:p>
            <a:pPr marL="0" indent="0">
              <a:buNone/>
            </a:pPr>
            <a:r>
              <a:rPr lang="en-US" dirty="0"/>
              <a:t>Points, lines and surfaces are handled differently </a:t>
            </a:r>
          </a:p>
          <a:p>
            <a:pPr lvl="1">
              <a:buFont typeface="Arial" panose="020B0604020202020204" pitchFamily="34" charset="0"/>
              <a:buChar char="•"/>
            </a:pPr>
            <a:endParaRPr lang="en-US" dirty="0"/>
          </a:p>
          <a:p>
            <a:pPr>
              <a:buFont typeface="Arial" panose="020B0604020202020204" pitchFamily="34" charset="0"/>
              <a:buChar char="•"/>
            </a:pPr>
            <a:endParaRPr lang="de-DE" spc="-1" dirty="0">
              <a:solidFill>
                <a:srgbClr val="000000"/>
              </a:solidFill>
            </a:endParaRPr>
          </a:p>
          <a:p>
            <a:pPr marL="0" indent="0">
              <a:buNone/>
            </a:pPr>
            <a:endParaRPr lang="de-DE" spc="-1" dirty="0">
              <a:solidFill>
                <a:srgbClr val="000000"/>
              </a:solidFill>
            </a:endParaRPr>
          </a:p>
          <a:p>
            <a:endParaRPr lang="de-DE" spc="-1" dirty="0">
              <a:solidFill>
                <a:srgbClr val="000000"/>
              </a:solidFill>
            </a:endParaRPr>
          </a:p>
          <a:p>
            <a:endParaRPr lang="en-US" dirty="0"/>
          </a:p>
          <a:p>
            <a:endParaRPr lang="en-US" dirty="0"/>
          </a:p>
        </p:txBody>
      </p:sp>
      <p:sp>
        <p:nvSpPr>
          <p:cNvPr id="4" name="Footer Placeholder 3">
            <a:extLst>
              <a:ext uri="{FF2B5EF4-FFF2-40B4-BE49-F238E27FC236}">
                <a16:creationId xmlns:a16="http://schemas.microsoft.com/office/drawing/2014/main" id="{ABCEC7BF-32EC-414D-9602-568E77C678AF}"/>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669626C1-63DA-4FE8-BA4C-5F4F8B70AA65}"/>
              </a:ext>
            </a:extLst>
          </p:cNvPr>
          <p:cNvSpPr>
            <a:spLocks noGrp="1"/>
          </p:cNvSpPr>
          <p:nvPr>
            <p:ph type="dt" sz="half" idx="2"/>
          </p:nvPr>
        </p:nvSpPr>
        <p:spPr/>
        <p:txBody>
          <a:bodyPr/>
          <a:lstStyle/>
          <a:p>
            <a:r>
              <a:rPr lang="de-DE"/>
              <a:t>25.05.2020</a:t>
            </a:r>
            <a:endParaRPr lang="de-DE" dirty="0"/>
          </a:p>
        </p:txBody>
      </p:sp>
      <p:grpSp>
        <p:nvGrpSpPr>
          <p:cNvPr id="6" name="Group 5">
            <a:extLst>
              <a:ext uri="{FF2B5EF4-FFF2-40B4-BE49-F238E27FC236}">
                <a16:creationId xmlns:a16="http://schemas.microsoft.com/office/drawing/2014/main" id="{ECDFB6C7-7E24-493E-88AE-27A884AD8495}"/>
              </a:ext>
            </a:extLst>
          </p:cNvPr>
          <p:cNvGrpSpPr/>
          <p:nvPr/>
        </p:nvGrpSpPr>
        <p:grpSpPr>
          <a:xfrm>
            <a:off x="1618356" y="1698695"/>
            <a:ext cx="3505200" cy="1828800"/>
            <a:chOff x="3120019" y="3135631"/>
            <a:chExt cx="2928356" cy="1512569"/>
          </a:xfrm>
        </p:grpSpPr>
        <p:sp>
          <p:nvSpPr>
            <p:cNvPr id="7" name="Freeform: Shape 6">
              <a:extLst>
                <a:ext uri="{FF2B5EF4-FFF2-40B4-BE49-F238E27FC236}">
                  <a16:creationId xmlns:a16="http://schemas.microsoft.com/office/drawing/2014/main" id="{0AAC3EB2-82E1-4F7D-A8CD-F5C6C2055DD5}"/>
                </a:ext>
              </a:extLst>
            </p:cNvPr>
            <p:cNvSpPr/>
            <p:nvPr/>
          </p:nvSpPr>
          <p:spPr>
            <a:xfrm rot="1256307">
              <a:off x="3120019" y="3571875"/>
              <a:ext cx="661407" cy="1076325"/>
            </a:xfrm>
            <a:custGeom>
              <a:avLst/>
              <a:gdLst>
                <a:gd name="connsiteX0" fmla="*/ 32757 w 661407"/>
                <a:gd name="connsiteY0" fmla="*/ 1076325 h 1076325"/>
                <a:gd name="connsiteX1" fmla="*/ 70857 w 661407"/>
                <a:gd name="connsiteY1" fmla="*/ 361950 h 1076325"/>
                <a:gd name="connsiteX2" fmla="*/ 661407 w 661407"/>
                <a:gd name="connsiteY2" fmla="*/ 0 h 1076325"/>
              </a:gdLst>
              <a:ahLst/>
              <a:cxnLst>
                <a:cxn ang="0">
                  <a:pos x="connsiteX0" y="connsiteY0"/>
                </a:cxn>
                <a:cxn ang="0">
                  <a:pos x="connsiteX1" y="connsiteY1"/>
                </a:cxn>
                <a:cxn ang="0">
                  <a:pos x="connsiteX2" y="connsiteY2"/>
                </a:cxn>
              </a:cxnLst>
              <a:rect l="l" t="t" r="r" b="b"/>
              <a:pathLst>
                <a:path w="661407" h="1076325">
                  <a:moveTo>
                    <a:pt x="32757" y="1076325"/>
                  </a:moveTo>
                  <a:cubicBezTo>
                    <a:pt x="-581" y="808831"/>
                    <a:pt x="-33918" y="541337"/>
                    <a:pt x="70857" y="361950"/>
                  </a:cubicBezTo>
                  <a:cubicBezTo>
                    <a:pt x="175632" y="182563"/>
                    <a:pt x="418519" y="91281"/>
                    <a:pt x="661407" y="0"/>
                  </a:cubicBezTo>
                </a:path>
              </a:pathLst>
            </a:custGeom>
            <a:noFill/>
            <a:ln w="1016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7">
              <a:extLst>
                <a:ext uri="{FF2B5EF4-FFF2-40B4-BE49-F238E27FC236}">
                  <a16:creationId xmlns:a16="http://schemas.microsoft.com/office/drawing/2014/main" id="{BB41452E-7ED4-4794-9A7B-410CBCD27A05}"/>
                </a:ext>
              </a:extLst>
            </p:cNvPr>
            <p:cNvGrpSpPr/>
            <p:nvPr/>
          </p:nvGrpSpPr>
          <p:grpSpPr>
            <a:xfrm>
              <a:off x="3942383" y="3135631"/>
              <a:ext cx="2105992" cy="588644"/>
              <a:chOff x="3942383" y="3135631"/>
              <a:chExt cx="2105992" cy="588644"/>
            </a:xfrm>
          </p:grpSpPr>
          <p:sp>
            <p:nvSpPr>
              <p:cNvPr id="9" name="Freeform: Shape 8">
                <a:extLst>
                  <a:ext uri="{FF2B5EF4-FFF2-40B4-BE49-F238E27FC236}">
                    <a16:creationId xmlns:a16="http://schemas.microsoft.com/office/drawing/2014/main" id="{20AE7B19-AF46-4DAC-9BFB-B1B2F6589C60}"/>
                  </a:ext>
                </a:extLst>
              </p:cNvPr>
              <p:cNvSpPr/>
              <p:nvPr/>
            </p:nvSpPr>
            <p:spPr>
              <a:xfrm flipV="1">
                <a:off x="3942383" y="3678556"/>
                <a:ext cx="1401142" cy="45719"/>
              </a:xfrm>
              <a:custGeom>
                <a:avLst/>
                <a:gdLst>
                  <a:gd name="connsiteX0" fmla="*/ 0 w 1371600"/>
                  <a:gd name="connsiteY0" fmla="*/ 0 h 9525"/>
                  <a:gd name="connsiteX1" fmla="*/ 1371600 w 1371600"/>
                  <a:gd name="connsiteY1" fmla="*/ 9525 h 9525"/>
                </a:gdLst>
                <a:ahLst/>
                <a:cxnLst>
                  <a:cxn ang="0">
                    <a:pos x="connsiteX0" y="connsiteY0"/>
                  </a:cxn>
                  <a:cxn ang="0">
                    <a:pos x="connsiteX1" y="connsiteY1"/>
                  </a:cxn>
                </a:cxnLst>
                <a:rect l="l" t="t" r="r" b="b"/>
                <a:pathLst>
                  <a:path w="1371600" h="9525">
                    <a:moveTo>
                      <a:pt x="0" y="0"/>
                    </a:moveTo>
                    <a:lnTo>
                      <a:pt x="1371600" y="9525"/>
                    </a:lnTo>
                  </a:path>
                </a:pathLst>
              </a:custGeom>
              <a:noFill/>
              <a:ln w="101600">
                <a:solidFill>
                  <a:srgbClr val="270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FEB5316-AC18-449C-9FBC-756CA8FB9734}"/>
                  </a:ext>
                </a:extLst>
              </p:cNvPr>
              <p:cNvSpPr/>
              <p:nvPr/>
            </p:nvSpPr>
            <p:spPr>
              <a:xfrm>
                <a:off x="5343525" y="3135631"/>
                <a:ext cx="704850" cy="542925"/>
              </a:xfrm>
              <a:custGeom>
                <a:avLst/>
                <a:gdLst>
                  <a:gd name="connsiteX0" fmla="*/ 0 w 704850"/>
                  <a:gd name="connsiteY0" fmla="*/ 542925 h 542925"/>
                  <a:gd name="connsiteX1" fmla="*/ 409575 w 704850"/>
                  <a:gd name="connsiteY1" fmla="*/ 438150 h 542925"/>
                  <a:gd name="connsiteX2" fmla="*/ 704850 w 704850"/>
                  <a:gd name="connsiteY2" fmla="*/ 0 h 542925"/>
                </a:gdLst>
                <a:ahLst/>
                <a:cxnLst>
                  <a:cxn ang="0">
                    <a:pos x="connsiteX0" y="connsiteY0"/>
                  </a:cxn>
                  <a:cxn ang="0">
                    <a:pos x="connsiteX1" y="connsiteY1"/>
                  </a:cxn>
                  <a:cxn ang="0">
                    <a:pos x="connsiteX2" y="connsiteY2"/>
                  </a:cxn>
                </a:cxnLst>
                <a:rect l="l" t="t" r="r" b="b"/>
                <a:pathLst>
                  <a:path w="704850" h="542925">
                    <a:moveTo>
                      <a:pt x="0" y="542925"/>
                    </a:moveTo>
                    <a:cubicBezTo>
                      <a:pt x="146050" y="535781"/>
                      <a:pt x="292100" y="528637"/>
                      <a:pt x="409575" y="438150"/>
                    </a:cubicBezTo>
                    <a:cubicBezTo>
                      <a:pt x="527050" y="347662"/>
                      <a:pt x="636587" y="82550"/>
                      <a:pt x="704850" y="0"/>
                    </a:cubicBez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1" name="Group 10">
            <a:extLst>
              <a:ext uri="{FF2B5EF4-FFF2-40B4-BE49-F238E27FC236}">
                <a16:creationId xmlns:a16="http://schemas.microsoft.com/office/drawing/2014/main" id="{7CBFA68A-8C9B-4388-B988-698D32AE362C}"/>
              </a:ext>
            </a:extLst>
          </p:cNvPr>
          <p:cNvGrpSpPr/>
          <p:nvPr/>
        </p:nvGrpSpPr>
        <p:grpSpPr>
          <a:xfrm>
            <a:off x="6324600" y="1600200"/>
            <a:ext cx="3505200" cy="1828800"/>
            <a:chOff x="3120019" y="3135631"/>
            <a:chExt cx="2928356" cy="1512569"/>
          </a:xfrm>
        </p:grpSpPr>
        <p:sp>
          <p:nvSpPr>
            <p:cNvPr id="12" name="Freeform: Shape 11">
              <a:extLst>
                <a:ext uri="{FF2B5EF4-FFF2-40B4-BE49-F238E27FC236}">
                  <a16:creationId xmlns:a16="http://schemas.microsoft.com/office/drawing/2014/main" id="{2459F0F6-5D97-4546-B50B-78A305EA96AF}"/>
                </a:ext>
              </a:extLst>
            </p:cNvPr>
            <p:cNvSpPr/>
            <p:nvPr/>
          </p:nvSpPr>
          <p:spPr>
            <a:xfrm rot="1256307">
              <a:off x="3120019" y="3571875"/>
              <a:ext cx="661407" cy="1076325"/>
            </a:xfrm>
            <a:custGeom>
              <a:avLst/>
              <a:gdLst>
                <a:gd name="connsiteX0" fmla="*/ 32757 w 661407"/>
                <a:gd name="connsiteY0" fmla="*/ 1076325 h 1076325"/>
                <a:gd name="connsiteX1" fmla="*/ 70857 w 661407"/>
                <a:gd name="connsiteY1" fmla="*/ 361950 h 1076325"/>
                <a:gd name="connsiteX2" fmla="*/ 661407 w 661407"/>
                <a:gd name="connsiteY2" fmla="*/ 0 h 1076325"/>
              </a:gdLst>
              <a:ahLst/>
              <a:cxnLst>
                <a:cxn ang="0">
                  <a:pos x="connsiteX0" y="connsiteY0"/>
                </a:cxn>
                <a:cxn ang="0">
                  <a:pos x="connsiteX1" y="connsiteY1"/>
                </a:cxn>
                <a:cxn ang="0">
                  <a:pos x="connsiteX2" y="connsiteY2"/>
                </a:cxn>
              </a:cxnLst>
              <a:rect l="l" t="t" r="r" b="b"/>
              <a:pathLst>
                <a:path w="661407" h="1076325">
                  <a:moveTo>
                    <a:pt x="32757" y="1076325"/>
                  </a:moveTo>
                  <a:cubicBezTo>
                    <a:pt x="-581" y="808831"/>
                    <a:pt x="-33918" y="541337"/>
                    <a:pt x="70857" y="361950"/>
                  </a:cubicBezTo>
                  <a:cubicBezTo>
                    <a:pt x="175632" y="182563"/>
                    <a:pt x="418519" y="91281"/>
                    <a:pt x="661407" y="0"/>
                  </a:cubicBezTo>
                </a:path>
              </a:pathLst>
            </a:custGeom>
            <a:noFill/>
            <a:ln w="101600">
              <a:gradFill flip="none" rotWithShape="1">
                <a:gsLst>
                  <a:gs pos="99000">
                    <a:srgbClr val="00B050"/>
                  </a:gs>
                  <a:gs pos="0">
                    <a:srgbClr val="145A96"/>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A6025D2-140E-4839-B597-F61BCCCA32C4}"/>
                </a:ext>
              </a:extLst>
            </p:cNvPr>
            <p:cNvGrpSpPr/>
            <p:nvPr/>
          </p:nvGrpSpPr>
          <p:grpSpPr>
            <a:xfrm>
              <a:off x="3942383" y="3135631"/>
              <a:ext cx="2105992" cy="588644"/>
              <a:chOff x="3942383" y="3135631"/>
              <a:chExt cx="2105992" cy="588644"/>
            </a:xfrm>
          </p:grpSpPr>
          <p:sp>
            <p:nvSpPr>
              <p:cNvPr id="14" name="Freeform: Shape 13">
                <a:extLst>
                  <a:ext uri="{FF2B5EF4-FFF2-40B4-BE49-F238E27FC236}">
                    <a16:creationId xmlns:a16="http://schemas.microsoft.com/office/drawing/2014/main" id="{2096DDB7-A676-4D22-A4A2-924D7C0DBE9C}"/>
                  </a:ext>
                </a:extLst>
              </p:cNvPr>
              <p:cNvSpPr/>
              <p:nvPr/>
            </p:nvSpPr>
            <p:spPr>
              <a:xfrm flipV="1">
                <a:off x="3942383" y="3678556"/>
                <a:ext cx="1401142" cy="45719"/>
              </a:xfrm>
              <a:custGeom>
                <a:avLst/>
                <a:gdLst>
                  <a:gd name="connsiteX0" fmla="*/ 0 w 1371600"/>
                  <a:gd name="connsiteY0" fmla="*/ 0 h 9525"/>
                  <a:gd name="connsiteX1" fmla="*/ 1371600 w 1371600"/>
                  <a:gd name="connsiteY1" fmla="*/ 9525 h 9525"/>
                </a:gdLst>
                <a:ahLst/>
                <a:cxnLst>
                  <a:cxn ang="0">
                    <a:pos x="connsiteX0" y="connsiteY0"/>
                  </a:cxn>
                  <a:cxn ang="0">
                    <a:pos x="connsiteX1" y="connsiteY1"/>
                  </a:cxn>
                </a:cxnLst>
                <a:rect l="l" t="t" r="r" b="b"/>
                <a:pathLst>
                  <a:path w="1371600" h="9525">
                    <a:moveTo>
                      <a:pt x="0" y="0"/>
                    </a:moveTo>
                    <a:lnTo>
                      <a:pt x="1371600" y="9525"/>
                    </a:lnTo>
                  </a:path>
                </a:pathLst>
              </a:custGeom>
              <a:noFill/>
              <a:ln w="101600">
                <a:gradFill flip="none" rotWithShape="1">
                  <a:gsLst>
                    <a:gs pos="0">
                      <a:srgbClr val="145A96"/>
                    </a:gs>
                    <a:gs pos="100000">
                      <a:srgbClr val="96007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2C73C66A-53E9-4819-BD51-AD7ACC007D9E}"/>
                  </a:ext>
                </a:extLst>
              </p:cNvPr>
              <p:cNvSpPr/>
              <p:nvPr/>
            </p:nvSpPr>
            <p:spPr>
              <a:xfrm>
                <a:off x="5343525" y="3135631"/>
                <a:ext cx="704850" cy="542925"/>
              </a:xfrm>
              <a:custGeom>
                <a:avLst/>
                <a:gdLst>
                  <a:gd name="connsiteX0" fmla="*/ 0 w 704850"/>
                  <a:gd name="connsiteY0" fmla="*/ 542925 h 542925"/>
                  <a:gd name="connsiteX1" fmla="*/ 409575 w 704850"/>
                  <a:gd name="connsiteY1" fmla="*/ 438150 h 542925"/>
                  <a:gd name="connsiteX2" fmla="*/ 704850 w 704850"/>
                  <a:gd name="connsiteY2" fmla="*/ 0 h 542925"/>
                </a:gdLst>
                <a:ahLst/>
                <a:cxnLst>
                  <a:cxn ang="0">
                    <a:pos x="connsiteX0" y="connsiteY0"/>
                  </a:cxn>
                  <a:cxn ang="0">
                    <a:pos x="connsiteX1" y="connsiteY1"/>
                  </a:cxn>
                  <a:cxn ang="0">
                    <a:pos x="connsiteX2" y="connsiteY2"/>
                  </a:cxn>
                </a:cxnLst>
                <a:rect l="l" t="t" r="r" b="b"/>
                <a:pathLst>
                  <a:path w="704850" h="542925">
                    <a:moveTo>
                      <a:pt x="0" y="542925"/>
                    </a:moveTo>
                    <a:cubicBezTo>
                      <a:pt x="146050" y="535781"/>
                      <a:pt x="292100" y="528637"/>
                      <a:pt x="409575" y="438150"/>
                    </a:cubicBezTo>
                    <a:cubicBezTo>
                      <a:pt x="527050" y="347662"/>
                      <a:pt x="636587" y="82550"/>
                      <a:pt x="704850" y="0"/>
                    </a:cubicBezTo>
                  </a:path>
                </a:pathLst>
              </a:custGeom>
              <a:noFill/>
              <a:ln w="101600">
                <a:gradFill flip="none" rotWithShape="1">
                  <a:gsLst>
                    <a:gs pos="100000">
                      <a:srgbClr val="960578"/>
                    </a:gs>
                    <a:gs pos="5000">
                      <a:srgbClr val="FF000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8" name="Audio 17">
            <a:hlinkClick r:id="" action="ppaction://media"/>
            <a:extLst>
              <a:ext uri="{FF2B5EF4-FFF2-40B4-BE49-F238E27FC236}">
                <a16:creationId xmlns:a16="http://schemas.microsoft.com/office/drawing/2014/main" id="{B29D2657-5207-4FFF-9693-FCA85A7362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78741851"/>
      </p:ext>
    </p:extLst>
  </p:cSld>
  <p:clrMapOvr>
    <a:masterClrMapping/>
  </p:clrMapOvr>
  <mc:AlternateContent xmlns:mc="http://schemas.openxmlformats.org/markup-compatibility/2006" xmlns:p14="http://schemas.microsoft.com/office/powerpoint/2010/main">
    <mc:Choice Requires="p14">
      <p:transition spd="slow" p14:dur="2000" advTm="74694"/>
    </mc:Choice>
    <mc:Fallback xmlns="">
      <p:transition spd="slow" advTm="7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mod="1">
    <p:ext uri="{3A86A75C-4F4B-4683-9AE1-C65F6400EC91}">
      <p14:laserTraceLst xmlns:p14="http://schemas.microsoft.com/office/powerpoint/2010/main">
        <p14:tracePtLst>
          <p14:tracePt t="12714" x="5132388" y="2328863"/>
          <p14:tracePt t="12716" x="5132388" y="2319338"/>
          <p14:tracePt t="12737" x="5122863" y="2319338"/>
          <p14:tracePt t="12785" x="5114925" y="2319338"/>
          <p14:tracePt t="12824" x="5105400" y="2319338"/>
          <p14:tracePt t="12835" x="5095875" y="2319338"/>
          <p14:tracePt t="12851" x="5095875" y="2328863"/>
          <p14:tracePt t="12860" x="5078413" y="2338388"/>
          <p14:tracePt t="12869" x="5068888" y="2355850"/>
          <p14:tracePt t="12875" x="5059363" y="2365375"/>
          <p14:tracePt t="12884" x="5049838" y="2382838"/>
          <p14:tracePt t="12892" x="5032375" y="2401888"/>
          <p14:tracePt t="12898" x="5013325" y="2419350"/>
          <p14:tracePt t="12908" x="4995863" y="2438400"/>
          <p14:tracePt t="12914" x="4968875" y="2455863"/>
          <p14:tracePt t="12924" x="4949825" y="2474913"/>
          <p14:tracePt t="12930" x="4932363" y="2484438"/>
          <p14:tracePt t="12938" x="4913313" y="2501900"/>
          <p14:tracePt t="12949" x="4895850" y="2511425"/>
          <p14:tracePt t="12953" x="4876800" y="2538413"/>
          <p14:tracePt t="12963" x="4857750" y="2547938"/>
          <p14:tracePt t="12970" x="4857750" y="2557463"/>
          <p14:tracePt t="12977" x="4840288" y="2557463"/>
          <p14:tracePt t="12994" x="4830763" y="2557463"/>
          <p14:tracePt t="13000" x="4830763" y="2565400"/>
          <p14:tracePt t="13008" x="4821238" y="2565400"/>
          <p14:tracePt t="13016" x="4813300" y="2565400"/>
          <p14:tracePt t="13025" x="4813300" y="2574925"/>
          <p14:tracePt t="13031" x="4794250" y="2584450"/>
          <p14:tracePt t="13040" x="4776788" y="2593975"/>
          <p14:tracePt t="13047" x="4757738" y="2593975"/>
          <p14:tracePt t="13056" x="4740275" y="2601913"/>
          <p14:tracePt t="13063" x="4721225" y="2601913"/>
          <p14:tracePt t="13071" x="4703763" y="2611438"/>
          <p14:tracePt t="13078" x="4684713" y="2620963"/>
          <p14:tracePt t="13086" x="4667250" y="2620963"/>
          <p14:tracePt t="13092" x="4657725" y="2630488"/>
          <p14:tracePt t="13101" x="4638675" y="2638425"/>
          <p14:tracePt t="13109" x="4611688" y="2647950"/>
          <p14:tracePt t="13117" x="4565650" y="2657475"/>
          <p14:tracePt t="13125" x="4511675" y="2674938"/>
          <p14:tracePt t="13133" x="4429125" y="2684463"/>
          <p14:tracePt t="13141" x="4356100" y="2693988"/>
          <p14:tracePt t="13149" x="4310063" y="2703513"/>
          <p14:tracePt t="13157" x="4283075" y="2703513"/>
          <p14:tracePt t="13165" x="4237038" y="2720975"/>
          <p14:tracePt t="13173" x="4210050" y="2740025"/>
          <p14:tracePt t="13180" x="4183063" y="2747963"/>
          <p14:tracePt t="13189" x="4164013" y="2757488"/>
          <p14:tracePt t="13195" x="4146550" y="2767013"/>
          <p14:tracePt t="13206" x="4127500" y="2776538"/>
          <p14:tracePt t="13212" x="4110038" y="2776538"/>
          <p14:tracePt t="13220" x="4090988" y="2784475"/>
          <p14:tracePt t="13228" x="4073525" y="2794000"/>
          <p14:tracePt t="13236" x="4044950" y="2813050"/>
          <p14:tracePt t="13244" x="4027488" y="2813050"/>
          <p14:tracePt t="13252" x="4008438" y="2830513"/>
          <p14:tracePt t="13261" x="3990975" y="2830513"/>
          <p14:tracePt t="13267" x="3971925" y="2840038"/>
          <p14:tracePt t="13274" x="3954463" y="2840038"/>
          <p14:tracePt t="13282" x="3935413" y="2849563"/>
          <p14:tracePt t="13290" x="3917950" y="2849563"/>
          <p14:tracePt t="13298" x="3898900" y="2857500"/>
          <p14:tracePt t="13314" x="3890963" y="2857500"/>
          <p14:tracePt t="13323" x="3871913" y="2857500"/>
          <p14:tracePt t="13329" x="3862388" y="2857500"/>
          <p14:tracePt t="13339" x="3854450" y="2857500"/>
          <p14:tracePt t="13350" x="3844925" y="2857500"/>
          <p14:tracePt t="13372" x="3835400" y="2857500"/>
          <p14:tracePt t="13388" x="3817938" y="2857500"/>
          <p14:tracePt t="13396" x="3798888" y="2857500"/>
          <p14:tracePt t="13404" x="3781425" y="2857500"/>
          <p14:tracePt t="13411" x="3762375" y="2857500"/>
          <p14:tracePt t="13420" x="3744913" y="2857500"/>
          <p14:tracePt t="13428" x="3725863" y="2849563"/>
          <p14:tracePt t="13436" x="3708400" y="2840038"/>
          <p14:tracePt t="13444" x="3689350" y="2830513"/>
          <p14:tracePt t="13452" x="3671888" y="2830513"/>
          <p14:tracePt t="13460" x="3662363" y="2820988"/>
          <p14:tracePt t="13468" x="3652838" y="2820988"/>
          <p14:tracePt t="13475" x="3643313" y="2820988"/>
          <p14:tracePt t="13483" x="3625850" y="2813050"/>
          <p14:tracePt t="13498" x="3616325" y="2803525"/>
          <p14:tracePt t="13507" x="3606800" y="2803525"/>
          <p14:tracePt t="13513" x="3589338" y="2803525"/>
          <p14:tracePt t="13524" x="3570288" y="2794000"/>
          <p14:tracePt t="13530" x="3552825" y="2794000"/>
          <p14:tracePt t="13539" x="3525838" y="2784475"/>
          <p14:tracePt t="13546" x="3497263" y="2776538"/>
          <p14:tracePt t="13554" x="3460750" y="2767013"/>
          <p14:tracePt t="13561" x="3433763" y="2767013"/>
          <p14:tracePt t="13568" x="3406775" y="2747963"/>
          <p14:tracePt t="13575" x="3379788" y="2747963"/>
          <p14:tracePt t="13584" x="3343275" y="2747963"/>
          <p14:tracePt t="13592" x="3314700" y="2747963"/>
          <p14:tracePt t="13599" x="3297238" y="2747963"/>
          <p14:tracePt t="13608" x="3278188" y="2747963"/>
          <p14:tracePt t="13617" x="3260725" y="2747963"/>
          <p14:tracePt t="13624" x="3241675" y="2747963"/>
          <p14:tracePt t="13632" x="3232150" y="2747963"/>
          <p14:tracePt t="13648" x="3224213" y="2757488"/>
          <p14:tracePt t="13660" x="3214688" y="2757488"/>
          <p14:tracePt t="13665" x="3195638" y="2776538"/>
          <p14:tracePt t="13674" x="3178175" y="2784475"/>
          <p14:tracePt t="13682" x="3159125" y="2803525"/>
          <p14:tracePt t="13692" x="3141663" y="2830513"/>
          <p14:tracePt t="13697" x="3122613" y="2849563"/>
          <p14:tracePt t="13706" x="3095625" y="2867025"/>
          <p14:tracePt t="13714" x="3086100" y="2886075"/>
          <p14:tracePt t="13722" x="3068638" y="2903538"/>
          <p14:tracePt t="13730" x="3049588" y="2922588"/>
          <p14:tracePt t="13739" x="3032125" y="2940050"/>
          <p14:tracePt t="13746" x="3013075" y="2949575"/>
          <p14:tracePt t="13751" x="3005138" y="2968625"/>
          <p14:tracePt t="13760" x="2986088" y="2986088"/>
          <p14:tracePt t="13768" x="2968625" y="3013075"/>
          <p14:tracePt t="13776" x="2940050" y="3041650"/>
          <p14:tracePt t="13784" x="2913063" y="3059113"/>
          <p14:tracePt t="13791" x="2895600" y="3078163"/>
          <p14:tracePt t="13800" x="2876550" y="3114675"/>
          <p14:tracePt t="13808" x="2859088" y="3132138"/>
          <p14:tracePt t="13816" x="2830513" y="3151188"/>
          <p14:tracePt t="13824" x="2813050" y="3168650"/>
          <p14:tracePt t="13832" x="2794000" y="3187700"/>
          <p14:tracePt t="13841" x="2786063" y="3195638"/>
          <p14:tracePt t="13848" x="2767013" y="3214688"/>
          <p14:tracePt t="13854" x="2757488" y="3224213"/>
          <p14:tracePt t="13861" x="2749550" y="3232150"/>
          <p14:tracePt t="13870" x="2740025" y="3251200"/>
          <p14:tracePt t="13880" x="2713038" y="3268663"/>
          <p14:tracePt t="13885" x="2693988" y="3287713"/>
          <p14:tracePt t="13895" x="2676525" y="3305175"/>
          <p14:tracePt t="13902" x="2657475" y="3324225"/>
          <p14:tracePt t="13910" x="2640013" y="3351213"/>
          <p14:tracePt t="13918" x="2620963" y="3370263"/>
          <p14:tracePt t="13925" x="2603500" y="3378200"/>
          <p14:tracePt t="13934" x="2584450" y="3378200"/>
          <p14:tracePt t="13940" x="2566988" y="3397250"/>
          <p14:tracePt t="13960" x="2520950" y="3424238"/>
          <p14:tracePt t="13963" x="2501900" y="3433763"/>
          <p14:tracePt t="13972" x="2501900" y="3443288"/>
          <p14:tracePt t="13980" x="2484438" y="3443288"/>
          <p14:tracePt t="13989" x="2465388" y="3443288"/>
          <p14:tracePt t="13996" x="2457450" y="3451225"/>
          <p14:tracePt t="14006" x="2447925" y="3451225"/>
          <p14:tracePt t="14011" x="2428875" y="3460750"/>
          <p14:tracePt t="14020" x="2419350" y="3460750"/>
          <p14:tracePt t="14029" x="2411413" y="3470275"/>
          <p14:tracePt t="14036" x="2382838" y="3479800"/>
          <p14:tracePt t="14041" x="2365375" y="3487738"/>
          <p14:tracePt t="14050" x="2355850" y="3487738"/>
          <p14:tracePt t="14058" x="2328863" y="3497263"/>
          <p14:tracePt t="14065" x="2328863" y="3506788"/>
          <p14:tracePt t="14075" x="2309813" y="3506788"/>
          <p14:tracePt t="14083" x="2301875" y="3506788"/>
          <p14:tracePt t="14090" x="2292350" y="3506788"/>
          <p14:tracePt t="14135" x="2282825" y="3516313"/>
          <p14:tracePt t="14162" x="2273300" y="3524250"/>
          <p14:tracePt t="14176" x="2265363" y="3533775"/>
          <p14:tracePt t="14183" x="2265363" y="3543300"/>
          <p14:tracePt t="14191" x="2255838" y="3543300"/>
          <p14:tracePt t="14220" x="2246313" y="3543300"/>
          <p14:tracePt t="14242" x="2236788" y="3552825"/>
          <p14:tracePt t="14254" x="2228850" y="3560763"/>
          <p14:tracePt t="14262" x="2219325" y="3560763"/>
          <p14:tracePt t="14271" x="2209800" y="3560763"/>
          <p14:tracePt t="14286" x="2200275" y="3570288"/>
          <p14:tracePt t="14294" x="2192338" y="3579813"/>
          <p14:tracePt t="14302" x="2182813" y="3579813"/>
          <p14:tracePt t="14310" x="2173288" y="3579813"/>
          <p14:tracePt t="14340" x="2173288" y="3589338"/>
          <p14:tracePt t="14630" x="2163763" y="3589338"/>
          <p14:tracePt t="14663" x="0" y="0"/>
        </p14:tracePtLst>
        <p14:tracePtLst>
          <p14:tracePt t="17971" x="6611938" y="3643313"/>
          <p14:tracePt t="17977" x="6611938" y="3633788"/>
          <p14:tracePt t="18000" x="6602413" y="3616325"/>
          <p14:tracePt t="18009" x="6602413" y="3597275"/>
          <p14:tracePt t="18016" x="6602413" y="3589338"/>
          <p14:tracePt t="18029" x="6602413" y="3579813"/>
          <p14:tracePt t="18035" x="6602413" y="3570288"/>
          <p14:tracePt t="18045" x="6602413" y="3560763"/>
          <p14:tracePt t="18060" x="6602413" y="3552825"/>
          <p14:tracePt t="18066" x="6602413" y="3543300"/>
          <p14:tracePt t="18074" x="6602413" y="3533775"/>
          <p14:tracePt t="18084" x="6602413" y="3524250"/>
          <p14:tracePt t="18090" x="6602413" y="3506788"/>
          <p14:tracePt t="18099" x="6602413" y="3497263"/>
          <p14:tracePt t="18105" x="6611938" y="3479800"/>
          <p14:tracePt t="18114" x="6621463" y="3460750"/>
          <p14:tracePt t="18122" x="6638925" y="3443288"/>
          <p14:tracePt t="18130" x="6648450" y="3424238"/>
          <p14:tracePt t="18138" x="6667500" y="3406775"/>
          <p14:tracePt t="18145" x="6675438" y="3378200"/>
          <p14:tracePt t="18154" x="6694488" y="3360738"/>
          <p14:tracePt t="18162" x="6704013" y="3314700"/>
          <p14:tracePt t="18169" x="6711950" y="3287713"/>
          <p14:tracePt t="18176" x="6721475" y="3241675"/>
          <p14:tracePt t="18184" x="6740525" y="3224213"/>
          <p14:tracePt t="18192" x="6748463" y="3205163"/>
          <p14:tracePt t="18199" x="6757988" y="3187700"/>
          <p14:tracePt t="18208" x="6767513" y="3168650"/>
          <p14:tracePt t="18217" x="6767513" y="3151188"/>
          <p14:tracePt t="18223" x="6767513" y="3141663"/>
          <p14:tracePt t="18234" x="6767513" y="3132138"/>
          <p14:tracePt t="18239" x="6777038" y="3132138"/>
          <p14:tracePt t="18249" x="6777038" y="3122613"/>
          <p14:tracePt t="18253" x="6784975" y="3122613"/>
          <p14:tracePt t="18262" x="6794500" y="3105150"/>
          <p14:tracePt t="18269" x="6804025" y="3095625"/>
          <p14:tracePt t="18277" x="6813550" y="3078163"/>
          <p14:tracePt t="18285" x="6821488" y="3078163"/>
          <p14:tracePt t="18293" x="6831013" y="3059113"/>
          <p14:tracePt t="18302" x="6840538" y="3059113"/>
          <p14:tracePt t="18309" x="6840538" y="3049588"/>
          <p14:tracePt t="18318" x="6858000" y="3041650"/>
          <p14:tracePt t="18327" x="6867525" y="3041650"/>
          <p14:tracePt t="18334" x="6877050" y="3041650"/>
          <p14:tracePt t="18342" x="6886575" y="3032125"/>
          <p14:tracePt t="18350" x="6894513" y="3022600"/>
          <p14:tracePt t="18355" x="6904038" y="3022600"/>
          <p14:tracePt t="18367" x="6923088" y="3022600"/>
          <p14:tracePt t="18371" x="6940550" y="3013075"/>
          <p14:tracePt t="18379" x="6959600" y="3013075"/>
          <p14:tracePt t="18387" x="6977063" y="3005138"/>
          <p14:tracePt t="18395" x="6996113" y="3005138"/>
          <p14:tracePt t="18403" x="7013575" y="2995613"/>
          <p14:tracePt t="18411" x="7032625" y="2995613"/>
          <p14:tracePt t="18418" x="7050088" y="2986088"/>
          <p14:tracePt t="18426" x="7069138" y="2986088"/>
          <p14:tracePt t="18434" x="7086600" y="2986088"/>
          <p14:tracePt t="18441" x="7105650" y="2986088"/>
          <p14:tracePt t="18449" x="7123113" y="2986088"/>
          <p14:tracePt t="18457" x="7142163" y="2986088"/>
          <p14:tracePt t="18465" x="7159625" y="2986088"/>
          <p14:tracePt t="18473" x="7178675" y="2986088"/>
          <p14:tracePt t="18481" x="7215188" y="2986088"/>
          <p14:tracePt t="18489" x="7259638" y="2986088"/>
          <p14:tracePt t="18498" x="7296150" y="2995613"/>
          <p14:tracePt t="18505" x="7315200" y="2995613"/>
          <p14:tracePt t="18517" x="7361238" y="2995613"/>
          <p14:tracePt t="18521" x="7388225" y="3005138"/>
          <p14:tracePt t="18533" x="7415213" y="3013075"/>
          <p14:tracePt t="18538" x="7451725" y="3013075"/>
          <p14:tracePt t="18544" x="7470775" y="3022600"/>
          <p14:tracePt t="18553" x="7488238" y="3032125"/>
          <p14:tracePt t="18560" x="7497763" y="3032125"/>
          <p14:tracePt t="18570" x="7507288" y="3032125"/>
          <p14:tracePt t="18575" x="7516813" y="3041650"/>
          <p14:tracePt t="18584" x="7534275" y="3041650"/>
          <p14:tracePt t="18592" x="7553325" y="3041650"/>
          <p14:tracePt t="18600" x="7570788" y="3041650"/>
          <p14:tracePt t="18607" x="7580313" y="3049588"/>
          <p14:tracePt t="18617" x="7597775" y="3049588"/>
          <p14:tracePt t="18624" x="7626350" y="3049588"/>
          <p14:tracePt t="18630" x="7653338" y="3049588"/>
          <p14:tracePt t="18638" x="7670800" y="3059113"/>
          <p14:tracePt t="18645" x="7716838" y="3059113"/>
          <p14:tracePt t="18654" x="7753350" y="3059113"/>
          <p14:tracePt t="18663" x="7772400" y="3059113"/>
          <p14:tracePt t="18670" x="7816850" y="3068638"/>
          <p14:tracePt t="18677" x="7845425" y="3068638"/>
          <p14:tracePt t="18685" x="7872413" y="3068638"/>
          <p14:tracePt t="18694" x="7899400" y="3078163"/>
          <p14:tracePt t="18703" x="7926388" y="3078163"/>
          <p14:tracePt t="18709" x="7962900" y="3086100"/>
          <p14:tracePt t="18719" x="7981950" y="3086100"/>
          <p14:tracePt t="18725" x="7999413" y="3086100"/>
          <p14:tracePt t="18734" x="8027988" y="3086100"/>
          <p14:tracePt t="18739" x="8054975" y="3086100"/>
          <p14:tracePt t="18749" x="8072438" y="3086100"/>
          <p14:tracePt t="18756" x="8091488" y="3086100"/>
          <p14:tracePt t="18766" x="8108950" y="3086100"/>
          <p14:tracePt t="18771" x="8118475" y="3086100"/>
          <p14:tracePt t="18780" x="8128000" y="3086100"/>
          <p14:tracePt t="18788" x="8147050" y="3086100"/>
          <p14:tracePt t="18796" x="8164513" y="3086100"/>
          <p14:tracePt t="18803" x="8183563" y="3086100"/>
          <p14:tracePt t="18814" x="8201025" y="3095625"/>
          <p14:tracePt t="18820" x="8220075" y="3095625"/>
          <p14:tracePt t="18825" x="8237538" y="3095625"/>
          <p14:tracePt t="18834" x="8247063" y="3095625"/>
          <p14:tracePt t="18841" x="8256588" y="3095625"/>
          <p14:tracePt t="18850" x="8264525" y="3095625"/>
          <p14:tracePt t="18858" x="8274050" y="3095625"/>
          <p14:tracePt t="18867" x="8283575" y="3095625"/>
          <p14:tracePt t="18874" x="8301038" y="3095625"/>
          <p14:tracePt t="18882" x="8320088" y="3095625"/>
          <p14:tracePt t="18889" x="8347075" y="3095625"/>
          <p14:tracePt t="18899" x="8366125" y="3095625"/>
          <p14:tracePt t="18906" x="8393113" y="3095625"/>
          <p14:tracePt t="18916" x="8429625" y="3095625"/>
          <p14:tracePt t="18920" x="8456613" y="3095625"/>
          <p14:tracePt t="18928" x="8493125" y="3095625"/>
          <p14:tracePt t="18936" x="8512175" y="3095625"/>
          <p14:tracePt t="18944" x="8548688" y="3095625"/>
          <p14:tracePt t="18970" x="8593138" y="3105150"/>
          <p14:tracePt t="18975" x="8612188" y="3105150"/>
          <p14:tracePt t="18983" x="8621713" y="3105150"/>
          <p14:tracePt t="18992" x="8639175" y="3105150"/>
          <p14:tracePt t="19000" x="8648700" y="3105150"/>
          <p14:tracePt t="19008" x="8666163" y="3105150"/>
          <p14:tracePt t="19016" x="8685213" y="3105150"/>
          <p14:tracePt t="19022" x="8694738" y="3105150"/>
          <p14:tracePt t="19030" x="8712200" y="3105150"/>
          <p14:tracePt t="19038" x="8731250" y="3105150"/>
          <p14:tracePt t="19045" x="8748713" y="3105150"/>
          <p14:tracePt t="19055" x="8767763" y="3095625"/>
          <p14:tracePt t="19062" x="8785225" y="3086100"/>
          <p14:tracePt t="19070" x="8812213" y="3078163"/>
          <p14:tracePt t="19078" x="8831263" y="3059113"/>
          <p14:tracePt t="19085" x="8848725" y="3049588"/>
          <p14:tracePt t="19094" x="8867775" y="3041650"/>
          <p14:tracePt t="19101" x="8885238" y="3032125"/>
          <p14:tracePt t="19111" x="8904288" y="3013075"/>
          <p14:tracePt t="19115" x="8921750" y="3005138"/>
          <p14:tracePt t="19124" x="8940800" y="2995613"/>
          <p14:tracePt t="19132" x="8959850" y="2986088"/>
          <p14:tracePt t="19140" x="8977313" y="2976563"/>
          <p14:tracePt t="19149" x="8986838" y="2968625"/>
          <p14:tracePt t="19156" x="8996363" y="2968625"/>
          <p14:tracePt t="19166" x="9013825" y="2959100"/>
          <p14:tracePt t="19172" x="9023350" y="2949575"/>
          <p14:tracePt t="19187" x="9032875" y="2940050"/>
          <p14:tracePt t="19196" x="9050338" y="2940050"/>
          <p14:tracePt t="19203" x="9059863" y="2930525"/>
          <p14:tracePt t="19210" x="9077325" y="2922588"/>
          <p14:tracePt t="19219" x="9086850" y="2922588"/>
          <p14:tracePt t="19226" x="9105900" y="2922588"/>
          <p14:tracePt t="19235" x="9123363" y="2894013"/>
          <p14:tracePt t="19242" x="9142413" y="2886075"/>
          <p14:tracePt t="19250" x="9159875" y="2876550"/>
          <p14:tracePt t="19257" x="9178925" y="2857500"/>
          <p14:tracePt t="19266" x="9186863" y="2849563"/>
          <p14:tracePt t="19274" x="9205913" y="2840038"/>
          <p14:tracePt t="19282" x="9215438" y="2820988"/>
          <p14:tracePt t="19289" x="9232900" y="2813050"/>
          <p14:tracePt t="19299" x="9251950" y="2794000"/>
          <p14:tracePt t="19304" x="9269413" y="2776538"/>
          <p14:tracePt t="19312" x="9278938" y="2767013"/>
          <p14:tracePt t="19319" x="9296400" y="2747963"/>
          <p14:tracePt t="19328" x="9305925" y="2740025"/>
          <p14:tracePt t="19337" x="9324975" y="2720975"/>
          <p14:tracePt t="19344" x="9342438" y="2703513"/>
          <p14:tracePt t="19354" x="9351963" y="2703513"/>
          <p14:tracePt t="19360" x="9361488" y="2684463"/>
          <p14:tracePt t="19368" x="9369425" y="2667000"/>
          <p14:tracePt t="19375" x="9398000" y="2657475"/>
          <p14:tracePt t="19385" x="9415463" y="2630488"/>
          <p14:tracePt t="19391" x="9434513" y="2620963"/>
          <p14:tracePt t="19398" x="9451975" y="2601913"/>
          <p14:tracePt t="19406" x="9461500" y="2584450"/>
          <p14:tracePt t="19415" x="9478963" y="2574925"/>
          <p14:tracePt t="19422" x="9488488" y="2565400"/>
          <p14:tracePt t="19430" x="9498013" y="2557463"/>
          <p14:tracePt t="19438" x="9507538" y="2557463"/>
          <p14:tracePt t="19445" x="9507538" y="2547938"/>
          <p14:tracePt t="19453" x="9515475" y="2538413"/>
          <p14:tracePt t="19461" x="9534525" y="2528888"/>
          <p14:tracePt t="19469" x="9551988" y="2511425"/>
          <p14:tracePt t="19477" x="9561513" y="2492375"/>
          <p14:tracePt t="19485" x="9571038" y="2484438"/>
          <p14:tracePt t="19491" x="9588500" y="2474913"/>
          <p14:tracePt t="19499" x="9598025" y="2465388"/>
          <p14:tracePt t="19507" x="9617075" y="2455863"/>
          <p14:tracePt t="19516" x="9625013" y="2438400"/>
          <p14:tracePt t="19522" x="9634538" y="2428875"/>
          <p14:tracePt t="19532" x="9644063" y="2419350"/>
          <p14:tracePt t="19538" x="9653588" y="2411413"/>
          <p14:tracePt t="19547" x="9671050" y="2411413"/>
          <p14:tracePt t="19555" x="9680575" y="2382838"/>
          <p14:tracePt t="19564" x="9690100" y="2382838"/>
          <p14:tracePt t="19571" x="9707563" y="2374900"/>
          <p14:tracePt t="19580" x="9717088" y="2365375"/>
          <p14:tracePt t="19585" x="9734550" y="2346325"/>
          <p14:tracePt t="19593" x="9744075" y="2338388"/>
          <p14:tracePt t="19602" x="9763125" y="2319338"/>
          <p14:tracePt t="19610" x="9763125" y="2309813"/>
          <p14:tracePt t="19619" x="9772650" y="2301875"/>
          <p14:tracePt t="19625" x="9780588" y="2301875"/>
          <p14:tracePt t="19635" x="9790113" y="2301875"/>
          <p14:tracePt t="19642" x="9790113" y="2292350"/>
          <p14:tracePt t="19651" x="9799638" y="2292350"/>
          <p14:tracePt t="19658" x="9809163" y="2282825"/>
          <p14:tracePt t="19674" x="9817100" y="2273300"/>
          <p14:tracePt t="19681" x="9817100" y="2265363"/>
          <p14:tracePt t="19688" x="9826625" y="2265363"/>
          <p14:tracePt t="19696" x="9836150" y="2255838"/>
          <p14:tracePt t="19703" x="9853613" y="2246313"/>
          <p14:tracePt t="19712" x="9872663" y="2228850"/>
          <p14:tracePt t="19720" x="9890125" y="2209800"/>
          <p14:tracePt t="19729" x="9909175" y="2192338"/>
          <p14:tracePt t="19735" x="9926638" y="2173288"/>
          <p14:tracePt t="19743" x="9936163" y="2155825"/>
          <p14:tracePt t="19752" x="9963150" y="2146300"/>
          <p14:tracePt t="19760" x="9963150" y="2136775"/>
          <p14:tracePt t="19768" x="9963150" y="2127250"/>
          <p14:tracePt t="19774" x="9972675" y="2127250"/>
          <p14:tracePt t="19782" x="9982200" y="2119313"/>
          <p14:tracePt t="19790" x="9991725" y="2109788"/>
          <p14:tracePt t="19798" x="9999663" y="2100263"/>
          <p14:tracePt t="19806" x="10009188" y="2090738"/>
          <p14:tracePt t="19815" x="10018713" y="2082800"/>
          <p14:tracePt t="19823" x="10018713" y="2073275"/>
          <p14:tracePt t="19832" x="10028238" y="2063750"/>
          <p14:tracePt t="19840" x="10036175" y="2054225"/>
          <p14:tracePt t="19846" x="10045700" y="2046288"/>
          <p14:tracePt t="19915" x="10055225" y="2036763"/>
          <p14:tracePt t="19936" x="10064750" y="2036763"/>
          <p14:tracePt t="19978" x="10072688" y="2027238"/>
          <p14:tracePt t="19986" x="10072688" y="2017713"/>
          <p14:tracePt t="19994" x="10082213" y="2000250"/>
          <p14:tracePt t="20002" x="10091738" y="1990725"/>
          <p14:tracePt t="20011" x="10101263" y="1981200"/>
          <p14:tracePt t="20018" x="10109200" y="1973263"/>
          <p14:tracePt t="20027" x="10118725" y="1963738"/>
          <p14:tracePt t="20037" x="10118725" y="1954213"/>
          <p14:tracePt t="20050" x="10128250" y="1954213"/>
          <p14:tracePt t="20058" x="10128250" y="1944688"/>
          <p14:tracePt t="20067" x="10137775" y="1935163"/>
          <p14:tracePt t="20083" x="10137775" y="1927225"/>
          <p14:tracePt t="20103" x="10137775" y="1917700"/>
          <p14:tracePt t="20112" x="10145713" y="1908175"/>
          <p14:tracePt t="20128" x="10155238" y="1898650"/>
          <p14:tracePt t="20137" x="10155238" y="1881188"/>
          <p14:tracePt t="20144" x="10164763" y="1871663"/>
          <p14:tracePt t="20154" x="10164763" y="1862138"/>
          <p14:tracePt t="20166" x="10174288" y="1862138"/>
          <p14:tracePt t="20175" x="10174288" y="1854200"/>
          <p14:tracePt t="20472" x="10174288" y="1862138"/>
          <p14:tracePt t="20479" x="10164763" y="1881188"/>
          <p14:tracePt t="20488" x="10164763" y="1898650"/>
          <p14:tracePt t="20495" x="10155238" y="1917700"/>
          <p14:tracePt t="20504" x="10145713" y="1935163"/>
          <p14:tracePt t="20512" x="10137775" y="1954213"/>
          <p14:tracePt t="20520" x="10137775" y="1973263"/>
          <p14:tracePt t="20528" x="10128250" y="1990725"/>
          <p14:tracePt t="20535" x="10128250" y="2009775"/>
          <p14:tracePt t="20541" x="10109200" y="2027238"/>
          <p14:tracePt t="20549" x="10091738" y="2054225"/>
          <p14:tracePt t="20557" x="10064750" y="2100263"/>
          <p14:tracePt t="20564" x="10036175" y="2163763"/>
          <p14:tracePt t="20573" x="10018713" y="2209800"/>
          <p14:tracePt t="20580" x="9999663" y="2255838"/>
          <p14:tracePt t="20588" x="9972675" y="2301875"/>
          <p14:tracePt t="20597" x="9955213" y="2328863"/>
          <p14:tracePt t="20606" x="9936163" y="2365375"/>
          <p14:tracePt t="20613" x="9909175" y="2382838"/>
          <p14:tracePt t="20621" x="9890125" y="2401888"/>
          <p14:tracePt t="20629" x="9882188" y="2419350"/>
          <p14:tracePt t="20635" x="9872663" y="2438400"/>
          <p14:tracePt t="20644" x="9863138" y="2455863"/>
          <p14:tracePt t="20651" x="9845675" y="2474913"/>
          <p14:tracePt t="20660" x="9836150" y="2492375"/>
          <p14:tracePt t="20668" x="9817100" y="2528888"/>
          <p14:tracePt t="20676" x="9799638" y="2547938"/>
          <p14:tracePt t="20684" x="9780588" y="2565400"/>
          <p14:tracePt t="20693" x="9763125" y="2584450"/>
          <p14:tracePt t="20701" x="9744075" y="2601913"/>
          <p14:tracePt t="20708" x="9734550" y="2620963"/>
          <p14:tracePt t="20716" x="9726613" y="2638425"/>
          <p14:tracePt t="20724" x="9707563" y="2657475"/>
          <p14:tracePt t="20732" x="9698038" y="2674938"/>
          <p14:tracePt t="20738" x="9690100" y="2693988"/>
          <p14:tracePt t="20745" x="9680575" y="2703513"/>
          <p14:tracePt t="20754" x="9671050" y="2720975"/>
          <p14:tracePt t="20761" x="9671050" y="2730500"/>
          <p14:tracePt t="20770" x="9661525" y="2740025"/>
          <p14:tracePt t="20777" x="9661525" y="2747963"/>
          <p14:tracePt t="20785" x="9661525" y="2757488"/>
          <p14:tracePt t="20795" x="9644063" y="2757488"/>
          <p14:tracePt t="20802" x="9634538" y="2776538"/>
          <p14:tracePt t="20810" x="9625013" y="2803525"/>
          <p14:tracePt t="20818" x="9617075" y="2820988"/>
          <p14:tracePt t="20825" x="9607550" y="2820988"/>
          <p14:tracePt t="20832" x="9598025" y="2830513"/>
          <p14:tracePt t="20930" x="9588500" y="2830513"/>
          <p14:tracePt t="20946" x="9580563" y="2830513"/>
          <p14:tracePt t="20955" x="9561513" y="2820988"/>
          <p14:tracePt t="20956" x="0" y="0"/>
        </p14:tracePtLst>
        <p14:tracePtLst>
          <p14:tracePt t="23693" x="2282825" y="3132138"/>
          <p14:tracePt t="23783" x="2273300" y="3132138"/>
          <p14:tracePt t="23949" x="0" y="0"/>
        </p14:tracePtLst>
        <p14:tracePtLst>
          <p14:tracePt t="27186" x="3297238" y="2730500"/>
          <p14:tracePt t="27203" x="3297238" y="2740025"/>
          <p14:tracePt t="27272" x="3297238" y="2747963"/>
          <p14:tracePt t="27361" x="0" y="0"/>
        </p14:tracePtLst>
        <p14:tracePtLst>
          <p14:tracePt t="28071" x="5013325" y="2438400"/>
          <p14:tracePt t="28142" x="5005388" y="2438400"/>
          <p14:tracePt t="28266" x="0" y="0"/>
        </p14:tracePtLst>
        <p14:tracePtLst>
          <p14:tracePt t="31580" x="2155825" y="3232150"/>
          <p14:tracePt t="31586" x="2163763" y="3232150"/>
          <p14:tracePt t="31599" x="2173288" y="3232150"/>
          <p14:tracePt t="31605" x="2182813" y="3241675"/>
          <p14:tracePt t="31620" x="2192338" y="3241675"/>
          <p14:tracePt t="31628" x="2192338" y="3251200"/>
          <p14:tracePt t="31640" x="2192338" y="3260725"/>
          <p14:tracePt t="31653" x="2192338" y="3268663"/>
          <p14:tracePt t="31663" x="2192338" y="3278188"/>
          <p14:tracePt t="31786" x="0" y="0"/>
        </p14:tracePtLst>
        <p14:tracePtLst>
          <p14:tracePt t="32462" x="3552825" y="2647950"/>
          <p14:tracePt t="32516" x="3562350" y="2647950"/>
          <p14:tracePt t="32634" x="0" y="0"/>
        </p14:tracePtLst>
        <p14:tracePtLst>
          <p14:tracePt t="33915" x="4895850" y="2492375"/>
          <p14:tracePt t="34115" x="0" y="0"/>
        </p14:tracePtLst>
        <p14:tracePtLst>
          <p14:tracePt t="37291" x="3452813" y="2711450"/>
          <p14:tracePt t="37334" x="3470275" y="2730500"/>
          <p14:tracePt t="37341" x="3479800" y="2740025"/>
          <p14:tracePt t="37349" x="3489325" y="2740025"/>
          <p14:tracePt t="37357" x="3497263" y="2747963"/>
          <p14:tracePt t="37365" x="3506788" y="2747963"/>
          <p14:tracePt t="37373" x="3506788" y="2757488"/>
          <p14:tracePt t="37482" x="0" y="0"/>
        </p14:tracePtLst>
        <p14:tracePtLst>
          <p14:tracePt t="38274" x="4684713" y="2511425"/>
          <p14:tracePt t="38330" x="4684713" y="2520950"/>
          <p14:tracePt t="38336" x="4684713" y="2528888"/>
          <p14:tracePt t="38417" x="0" y="0"/>
        </p14:tracePtLst>
        <p14:tracePtLst>
          <p14:tracePt t="40706" x="6210300" y="3616325"/>
          <p14:tracePt t="40711" x="6219825" y="3616325"/>
          <p14:tracePt t="40781" x="6219825" y="3606800"/>
          <p14:tracePt t="40806" x="6227763" y="3606800"/>
          <p14:tracePt t="40829" x="6237288" y="3597275"/>
          <p14:tracePt t="40841" x="6246813" y="3597275"/>
          <p14:tracePt t="40849" x="6256338" y="3579813"/>
          <p14:tracePt t="40857" x="6264275" y="3560763"/>
          <p14:tracePt t="40863" x="6273800" y="3543300"/>
          <p14:tracePt t="40870" x="6283325" y="3524250"/>
          <p14:tracePt t="40878" x="6292850" y="3506788"/>
          <p14:tracePt t="40886" x="6300788" y="3479800"/>
          <p14:tracePt t="40895" x="6310313" y="3479800"/>
          <p14:tracePt t="40903" x="6310313" y="3470275"/>
          <p14:tracePt t="40911" x="6329363" y="3451225"/>
          <p14:tracePt t="40919" x="6329363" y="3433763"/>
          <p14:tracePt t="40927" x="6337300" y="3414713"/>
          <p14:tracePt t="40935" x="6356350" y="3397250"/>
          <p14:tracePt t="40945" x="6365875" y="3378200"/>
          <p14:tracePt t="40962" x="6392863" y="3341688"/>
          <p14:tracePt t="40967" x="6402388" y="3314700"/>
          <p14:tracePt t="40974" x="6419850" y="3305175"/>
          <p14:tracePt t="40982" x="6429375" y="3287713"/>
          <p14:tracePt t="40989" x="6446838" y="3268663"/>
          <p14:tracePt t="40998" x="6456363" y="3251200"/>
          <p14:tracePt t="41005" x="6465888" y="3232150"/>
          <p14:tracePt t="41014" x="6475413" y="3214688"/>
          <p14:tracePt t="41021" x="6483350" y="3205163"/>
          <p14:tracePt t="41030" x="6492875" y="3187700"/>
          <p14:tracePt t="41038" x="6511925" y="3178175"/>
          <p14:tracePt t="41046" x="6521450" y="3178175"/>
          <p14:tracePt t="41051" x="6538913" y="3168650"/>
          <p14:tracePt t="41060" x="6548438" y="3151188"/>
          <p14:tracePt t="41068" x="6565900" y="3132138"/>
          <p14:tracePt t="41077" x="6584950" y="3122613"/>
          <p14:tracePt t="41084" x="6594475" y="3122613"/>
          <p14:tracePt t="41095" x="6602413" y="3114675"/>
          <p14:tracePt t="41109" x="6611938" y="3105150"/>
          <p14:tracePt t="41127" x="6621463" y="3105150"/>
          <p14:tracePt t="41174" x="6630988" y="3105150"/>
          <p14:tracePt t="41186" x="6638925" y="3105150"/>
          <p14:tracePt t="41194" x="6648450" y="3105150"/>
          <p14:tracePt t="41202" x="6657975" y="3105150"/>
          <p14:tracePt t="41211" x="6667500" y="3105150"/>
          <p14:tracePt t="41218" x="6684963" y="3105150"/>
          <p14:tracePt t="41228" x="6704013" y="3105150"/>
          <p14:tracePt t="41234" x="6721475" y="3105150"/>
          <p14:tracePt t="41245" x="6740525" y="3105150"/>
          <p14:tracePt t="41247" x="6757988" y="3105150"/>
          <p14:tracePt t="41255" x="6777038" y="3105150"/>
          <p14:tracePt t="41267" x="6784975" y="3105150"/>
          <p14:tracePt t="41276" x="6794500" y="3105150"/>
          <p14:tracePt t="41283" x="6794500" y="3114675"/>
          <p14:tracePt t="41293" x="6804025" y="3114675"/>
          <p14:tracePt t="41300" x="6813550" y="3114675"/>
          <p14:tracePt t="41307" x="6831013" y="3114675"/>
          <p14:tracePt t="41317" x="6850063" y="3114675"/>
          <p14:tracePt t="41323" x="6867525" y="3114675"/>
          <p14:tracePt t="41331" x="6886575" y="3114675"/>
          <p14:tracePt t="41338" x="6904038" y="3122613"/>
          <p14:tracePt t="41345" x="6923088" y="3122613"/>
          <p14:tracePt t="41356" x="6931025" y="3122613"/>
          <p14:tracePt t="41361" x="6950075" y="3122613"/>
          <p14:tracePt t="41370" x="6967538" y="3122613"/>
          <p14:tracePt t="41378" x="6986588" y="3132138"/>
          <p14:tracePt t="41386" x="7004050" y="3132138"/>
          <p14:tracePt t="41394" x="7023100" y="3132138"/>
          <p14:tracePt t="41401" x="7040563" y="3141663"/>
          <p14:tracePt t="41410" x="7069138" y="3141663"/>
          <p14:tracePt t="41417" x="7096125" y="3151188"/>
          <p14:tracePt t="41428" x="7142163" y="3159125"/>
          <p14:tracePt t="41432" x="7196138" y="3187700"/>
          <p14:tracePt t="41440" x="7278688" y="3214688"/>
          <p14:tracePt t="41448" x="7342188" y="3224213"/>
          <p14:tracePt t="41455" x="7378700" y="3232150"/>
          <p14:tracePt t="41465" x="7415213" y="3241675"/>
          <p14:tracePt t="41472" x="7434263" y="3251200"/>
          <p14:tracePt t="41481" x="7451725" y="3251200"/>
          <p14:tracePt t="41487" x="7461250" y="3251200"/>
          <p14:tracePt t="41495" x="7480300" y="3251200"/>
          <p14:tracePt t="41505" x="7497763" y="3251200"/>
          <p14:tracePt t="41512" x="7516813" y="3251200"/>
          <p14:tracePt t="41522" x="7534275" y="3260725"/>
          <p14:tracePt t="41529" x="7553325" y="3268663"/>
          <p14:tracePt t="41533" x="7570788" y="3268663"/>
          <p14:tracePt t="41544" x="7589838" y="3278188"/>
          <p14:tracePt t="41549" x="7607300" y="3287713"/>
          <p14:tracePt t="41561" x="7626350" y="3287713"/>
          <p14:tracePt t="41566" x="7643813" y="3297238"/>
          <p14:tracePt t="41574" x="7662863" y="3297238"/>
          <p14:tracePt t="41582" x="7680325" y="3305175"/>
          <p14:tracePt t="41589" x="7699375" y="3305175"/>
          <p14:tracePt t="41597" x="7716838" y="3305175"/>
          <p14:tracePt t="41605" x="7726363" y="3305175"/>
          <p14:tracePt t="41614" x="7743825" y="3305175"/>
          <p14:tracePt t="41619" x="7753350" y="3305175"/>
          <p14:tracePt t="41635" x="7762875" y="3305175"/>
          <p14:tracePt t="41644" x="7772400" y="3305175"/>
          <p14:tracePt t="41652" x="7789863" y="3305175"/>
          <p14:tracePt t="41660" x="7808913" y="3305175"/>
          <p14:tracePt t="41676" x="7845425" y="3305175"/>
          <p14:tracePt t="41683" x="7862888" y="3305175"/>
          <p14:tracePt t="41693" x="7881938" y="3297238"/>
          <p14:tracePt t="41700" x="7889875" y="3297238"/>
          <p14:tracePt t="41710" x="7908925" y="3287713"/>
          <p14:tracePt t="41715" x="7918450" y="3287713"/>
          <p14:tracePt t="41722" x="7926388" y="3287713"/>
          <p14:tracePt t="41730" x="7945438" y="3287713"/>
          <p14:tracePt t="41737" x="7954963" y="3278188"/>
          <p14:tracePt t="41747" x="7972425" y="3268663"/>
          <p14:tracePt t="41753" x="7999413" y="3260725"/>
          <p14:tracePt t="41763" x="8027988" y="3251200"/>
          <p14:tracePt t="41770" x="8064500" y="3241675"/>
          <p14:tracePt t="41778" x="8081963" y="3214688"/>
          <p14:tracePt t="41785" x="8108950" y="3214688"/>
          <p14:tracePt t="41794" x="8128000" y="3205163"/>
          <p14:tracePt t="41804" x="8147050" y="3205163"/>
          <p14:tracePt t="41810" x="8164513" y="3195638"/>
          <p14:tracePt t="41815" x="8174038" y="3187700"/>
          <p14:tracePt t="41823" x="8191500" y="3187700"/>
          <p14:tracePt t="41835" x="8201025" y="3178175"/>
          <p14:tracePt t="41844" x="8210550" y="3178175"/>
          <p14:tracePt t="41852" x="8220075" y="3168650"/>
          <p14:tracePt t="41860" x="8228013" y="3151188"/>
          <p14:tracePt t="41868" x="8256588" y="3141663"/>
          <p14:tracePt t="41877" x="8256588" y="3132138"/>
          <p14:tracePt t="41883" x="8274050" y="3122613"/>
          <p14:tracePt t="41892" x="8293100" y="3114675"/>
          <p14:tracePt t="41899" x="8310563" y="3105150"/>
          <p14:tracePt t="41907" x="8329613" y="3095625"/>
          <p14:tracePt t="41913" x="8337550" y="3086100"/>
          <p14:tracePt t="41921" x="8356600" y="3086100"/>
          <p14:tracePt t="41929" x="8366125" y="3078163"/>
          <p14:tracePt t="41936" x="8383588" y="3078163"/>
          <p14:tracePt t="41944" x="8402638" y="3068638"/>
          <p14:tracePt t="41952" x="8420100" y="3059113"/>
          <p14:tracePt t="41961" x="8439150" y="3049588"/>
          <p14:tracePt t="41969" x="8456613" y="3041650"/>
          <p14:tracePt t="41977" x="8475663" y="3032125"/>
          <p14:tracePt t="41985" x="8493125" y="3032125"/>
          <p14:tracePt t="41993" x="8512175" y="3022600"/>
          <p14:tracePt t="41999" x="8529638" y="3013075"/>
          <p14:tracePt t="42007" x="8548688" y="3005138"/>
          <p14:tracePt t="42015" x="8566150" y="2995613"/>
          <p14:tracePt t="42024" x="8585200" y="2986088"/>
          <p14:tracePt t="42031" x="8602663" y="2986088"/>
          <p14:tracePt t="42039" x="8621713" y="2976563"/>
          <p14:tracePt t="42047" x="8639175" y="2976563"/>
          <p14:tracePt t="42055" x="8658225" y="2968625"/>
          <p14:tracePt t="42065" x="8666163" y="2968625"/>
          <p14:tracePt t="42080" x="8675688" y="2968625"/>
          <p14:tracePt t="42093" x="8685213" y="2959100"/>
          <p14:tracePt t="42110" x="8694738" y="2959100"/>
          <p14:tracePt t="42120" x="8694738" y="2949575"/>
          <p14:tracePt t="42126" x="8702675" y="2949575"/>
          <p14:tracePt t="42145" x="8712200" y="2949575"/>
          <p14:tracePt t="42159" x="8712200" y="2940050"/>
          <p14:tracePt t="42165" x="8721725" y="2940050"/>
          <p14:tracePt t="42176" x="8731250" y="2940050"/>
          <p14:tracePt t="42181" x="8739188" y="2940050"/>
          <p14:tracePt t="42189" x="8739188" y="2930525"/>
          <p14:tracePt t="42196" x="8758238" y="2922588"/>
          <p14:tracePt t="42204" x="8775700" y="2913063"/>
          <p14:tracePt t="42211" x="8794750" y="2903538"/>
          <p14:tracePt t="42220" x="8812213" y="2894013"/>
          <p14:tracePt t="42228" x="8831263" y="2876550"/>
          <p14:tracePt t="42244" x="8848725" y="2867025"/>
          <p14:tracePt t="42253" x="8858250" y="2867025"/>
          <p14:tracePt t="42260" x="8867775" y="2867025"/>
          <p14:tracePt t="42269" x="8877300" y="2857500"/>
          <p14:tracePt t="42276" x="8885238" y="2849563"/>
          <p14:tracePt t="42283" x="8894763" y="2840038"/>
          <p14:tracePt t="42289" x="8904288" y="2840038"/>
          <p14:tracePt t="42299" x="8913813" y="2830513"/>
          <p14:tracePt t="42307" x="8931275" y="2813050"/>
          <p14:tracePt t="42314" x="8950325" y="2803525"/>
          <p14:tracePt t="42322" x="8959850" y="2794000"/>
          <p14:tracePt t="42329" x="8977313" y="2784475"/>
          <p14:tracePt t="42337" x="8986838" y="2784475"/>
          <p14:tracePt t="42347" x="8996363" y="2776538"/>
          <p14:tracePt t="42353" x="8996363" y="2767013"/>
          <p14:tracePt t="42362" x="9004300" y="2767013"/>
          <p14:tracePt t="42369" x="9013825" y="2757488"/>
          <p14:tracePt t="42415" x="9023350" y="2747963"/>
          <p14:tracePt t="42427" x="9032875" y="2740025"/>
          <p14:tracePt t="42435" x="9050338" y="2720975"/>
          <p14:tracePt t="42443" x="9069388" y="2711450"/>
          <p14:tracePt t="42451" x="9086850" y="2703513"/>
          <p14:tracePt t="42460" x="9105900" y="2684463"/>
          <p14:tracePt t="42467" x="9123363" y="2667000"/>
          <p14:tracePt t="42478" x="9142413" y="2647950"/>
          <p14:tracePt t="42481" x="9159875" y="2630488"/>
          <p14:tracePt t="42490" x="9186863" y="2611438"/>
          <p14:tracePt t="42497" x="9205913" y="2601913"/>
          <p14:tracePt t="42505" x="9205913" y="2593975"/>
          <p14:tracePt t="42514" x="9223375" y="2574925"/>
          <p14:tracePt t="42522" x="9232900" y="2565400"/>
          <p14:tracePt t="42531" x="9251950" y="2557463"/>
          <p14:tracePt t="42538" x="9269413" y="2538413"/>
          <p14:tracePt t="42546" x="9288463" y="2520950"/>
          <p14:tracePt t="42554" x="9315450" y="2501900"/>
          <p14:tracePt t="42563" x="9332913" y="2474913"/>
          <p14:tracePt t="42569" x="9351963" y="2455863"/>
          <p14:tracePt t="42576" x="9369425" y="2438400"/>
          <p14:tracePt t="42583" x="9388475" y="2419350"/>
          <p14:tracePt t="42592" x="9405938" y="2401888"/>
          <p14:tracePt t="42599" x="9424988" y="2382838"/>
          <p14:tracePt t="42609" x="9442450" y="2365375"/>
          <p14:tracePt t="42615" x="9471025" y="2346325"/>
          <p14:tracePt t="42624" x="9488488" y="2328863"/>
          <p14:tracePt t="42631" x="9507538" y="2319338"/>
          <p14:tracePt t="42639" x="9515475" y="2319338"/>
          <p14:tracePt t="42647" x="9525000" y="2301875"/>
          <p14:tracePt t="42655" x="9551988" y="2292350"/>
          <p14:tracePt t="42663" x="9571038" y="2273300"/>
          <p14:tracePt t="42669" x="9588500" y="2265363"/>
          <p14:tracePt t="42677" x="9598025" y="2255838"/>
          <p14:tracePt t="42685" x="9598025" y="2246313"/>
          <p14:tracePt t="42694" x="9617075" y="2236788"/>
          <p14:tracePt t="42702" x="9625013" y="2228850"/>
          <p14:tracePt t="42710" x="9634538" y="2228850"/>
          <p14:tracePt t="42718" x="9634538" y="2219325"/>
          <p14:tracePt t="42727" x="9653588" y="2209800"/>
          <p14:tracePt t="42733" x="9661525" y="2200275"/>
          <p14:tracePt t="42742" x="9671050" y="2200275"/>
          <p14:tracePt t="42749" x="9671050" y="2192338"/>
          <p14:tracePt t="42759" x="9690100" y="2173288"/>
          <p14:tracePt t="42764" x="9707563" y="2163763"/>
          <p14:tracePt t="42771" x="9717088" y="2155825"/>
          <p14:tracePt t="42780" x="9734550" y="2146300"/>
          <p14:tracePt t="42788" x="9734550" y="2136775"/>
          <p14:tracePt t="42797" x="9753600" y="2136775"/>
          <p14:tracePt t="42809" x="9763125" y="2127250"/>
          <p14:tracePt t="42825" x="9772650" y="2119313"/>
          <p14:tracePt t="42835" x="9780588" y="2119313"/>
          <p14:tracePt t="42852" x="9780588" y="2109788"/>
          <p14:tracePt t="42858" x="9790113" y="2100263"/>
          <p14:tracePt t="42866" x="9799638" y="2090738"/>
          <p14:tracePt t="42876" x="9809163" y="2082800"/>
          <p14:tracePt t="42882" x="9817100" y="2063750"/>
          <p14:tracePt t="42890" x="9826625" y="2054225"/>
          <p14:tracePt t="42905" x="9836150" y="2046288"/>
          <p14:tracePt t="42922" x="9836150" y="2036763"/>
          <p14:tracePt t="42929" x="9845675" y="2027238"/>
          <p14:tracePt t="42937" x="9845675" y="2017713"/>
          <p14:tracePt t="42946" x="9853613" y="2009775"/>
          <p14:tracePt t="42964" x="9863138" y="2000250"/>
          <p14:tracePt t="42971" x="9872663" y="1990725"/>
          <p14:tracePt t="42979" x="9872663" y="1973263"/>
          <p14:tracePt t="42987" x="9882188" y="1963738"/>
          <p14:tracePt t="42995" x="9890125" y="1954213"/>
          <p14:tracePt t="43003" x="9890125" y="1944688"/>
          <p14:tracePt t="43010" x="9890125" y="1935163"/>
          <p14:tracePt t="43039" x="9890125" y="1927225"/>
          <p14:tracePt t="43045" x="9899650" y="1927225"/>
          <p14:tracePt t="43053" x="9899650" y="1917700"/>
          <p14:tracePt t="43065" x="9899650" y="1908175"/>
          <p14:tracePt t="43076" x="9899650" y="1898650"/>
          <p14:tracePt t="43081" x="9899650" y="1890713"/>
          <p14:tracePt t="43093" x="9909175" y="1890713"/>
          <p14:tracePt t="43098" x="9909175" y="1881188"/>
          <p14:tracePt t="43113" x="9909175" y="1871663"/>
          <p14:tracePt t="43122" x="9918700" y="1862138"/>
          <p14:tracePt t="43130" x="9918700" y="1854200"/>
          <p14:tracePt t="43196" x="9926638" y="1844675"/>
          <p14:tracePt t="43208" x="9926638" y="1835150"/>
          <p14:tracePt t="43215" x="9936163" y="1835150"/>
          <p14:tracePt t="43225" x="9936163" y="1825625"/>
          <p14:tracePt t="43232" x="9936163" y="1817688"/>
          <p14:tracePt t="43243" x="9936163" y="1808163"/>
          <p14:tracePt t="43254" x="9936163" y="1798638"/>
          <p14:tracePt t="43266" x="9945688" y="1789113"/>
          <p14:tracePt t="43275" x="9945688" y="1781175"/>
          <p14:tracePt t="43294" x="9945688" y="1762125"/>
          <p14:tracePt t="43306" x="9945688" y="1752600"/>
          <p14:tracePt t="43315" x="9945688" y="1744663"/>
          <p14:tracePt t="43322" x="9945688" y="1735138"/>
          <p14:tracePt t="43337" x="9945688" y="1725613"/>
          <p14:tracePt t="43344" x="9955213" y="1725613"/>
          <p14:tracePt t="43374" x="9955213" y="1716088"/>
          <p14:tracePt t="43379" x="9955213" y="1708150"/>
          <p14:tracePt t="43387" x="9955213" y="1698625"/>
          <p14:tracePt t="43395" x="9963150" y="1689100"/>
          <p14:tracePt t="43411" x="9963150" y="1679575"/>
          <p14:tracePt t="43426" x="9972675" y="1671638"/>
          <p14:tracePt t="43470" x="9972675" y="1662113"/>
          <p14:tracePt t="43714" x="9972675" y="1652588"/>
          <p14:tracePt t="43721" x="9972675" y="1643063"/>
          <p14:tracePt t="43729" x="9972675" y="1625600"/>
          <p14:tracePt t="43735" x="9972675" y="1616075"/>
          <p14:tracePt t="43744" x="9972675" y="1606550"/>
          <p14:tracePt t="43752" x="9972675" y="1598613"/>
          <p14:tracePt t="43765" x="9972675" y="1589088"/>
          <p14:tracePt t="43808" x="9972675" y="1579563"/>
          <p14:tracePt t="43814" x="9972675" y="1570038"/>
          <p14:tracePt t="43823" x="9972675" y="1552575"/>
          <p14:tracePt t="43829" x="9972675" y="1543050"/>
          <p14:tracePt t="43843" x="9972675" y="1533525"/>
          <p14:tracePt t="43845" x="9982200" y="1525588"/>
          <p14:tracePt t="43853" x="9982200" y="1516063"/>
          <p14:tracePt t="43861" x="9982200" y="1506538"/>
          <p14:tracePt t="43870" x="9982200" y="1497013"/>
          <p14:tracePt t="43894" x="9982200" y="1489075"/>
          <p14:tracePt t="44030" x="9982200" y="1479550"/>
          <p14:tracePt t="44042" x="9982200" y="1470025"/>
          <p14:tracePt t="44978"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1D58-2F74-4E08-BEF4-60197DF89014}"/>
              </a:ext>
            </a:extLst>
          </p:cNvPr>
          <p:cNvSpPr>
            <a:spLocks noGrp="1"/>
          </p:cNvSpPr>
          <p:nvPr>
            <p:ph type="title"/>
          </p:nvPr>
        </p:nvSpPr>
        <p:spPr/>
        <p:txBody>
          <a:bodyPr/>
          <a:lstStyle/>
          <a:p>
            <a:r>
              <a:rPr lang="de-DE" spc="-1" dirty="0">
                <a:solidFill>
                  <a:srgbClr val="000000"/>
                </a:solidFill>
              </a:rPr>
              <a:t>Fourier Opacity Optimization (FOO) [</a:t>
            </a:r>
            <a:r>
              <a:rPr lang="en-US" spc="-1" dirty="0">
                <a:solidFill>
                  <a:srgbClr val="000000"/>
                </a:solidFill>
              </a:rPr>
              <a:t>BGG19]</a:t>
            </a:r>
          </a:p>
        </p:txBody>
      </p:sp>
      <p:sp>
        <p:nvSpPr>
          <p:cNvPr id="3" name="Content Placeholder 2">
            <a:extLst>
              <a:ext uri="{FF2B5EF4-FFF2-40B4-BE49-F238E27FC236}">
                <a16:creationId xmlns:a16="http://schemas.microsoft.com/office/drawing/2014/main" id="{07CFD6D8-6228-4828-964D-721414EDACC9}"/>
              </a:ext>
            </a:extLst>
          </p:cNvPr>
          <p:cNvSpPr>
            <a:spLocks noGrp="1"/>
          </p:cNvSpPr>
          <p:nvPr>
            <p:ph idx="1"/>
          </p:nvPr>
        </p:nvSpPr>
        <p:spPr/>
        <p:txBody>
          <a:bodyPr/>
          <a:lstStyle/>
          <a:p>
            <a:pPr marL="0" indent="0">
              <a:buNone/>
            </a:pPr>
            <a:r>
              <a:rPr lang="en-US" dirty="0"/>
              <a:t>Use Fourier series of importance</a:t>
            </a:r>
            <a:endParaRPr lang="de-DE" dirty="0"/>
          </a:p>
          <a:p>
            <a:pPr marL="0" indent="0">
              <a:buNone/>
            </a:pPr>
            <a:r>
              <a:rPr lang="de-DE" dirty="0"/>
              <a:t>Large memory gain, no linked list</a:t>
            </a:r>
          </a:p>
          <a:p>
            <a:pPr marL="0" indent="0">
              <a:buNone/>
            </a:pPr>
            <a:r>
              <a:rPr lang="de-DE" dirty="0"/>
              <a:t>Fast, no sorting </a:t>
            </a:r>
          </a:p>
          <a:p>
            <a:pPr marL="0" indent="0">
              <a:buNone/>
            </a:pPr>
            <a:r>
              <a:rPr lang="en-US" dirty="0"/>
              <a:t>Truncated </a:t>
            </a:r>
            <a:r>
              <a:rPr lang="de-DE" dirty="0"/>
              <a:t>Fourier representation </a:t>
            </a:r>
          </a:p>
          <a:p>
            <a:pPr marL="0" indent="0">
              <a:buNone/>
            </a:pPr>
            <a:r>
              <a:rPr lang="de-DE" dirty="0"/>
              <a:t>Object space smoothing</a:t>
            </a:r>
          </a:p>
          <a:p>
            <a:pPr marL="0" indent="0">
              <a:buNone/>
            </a:pPr>
            <a:endParaRPr lang="de-DE" sz="2200" spc="-1" dirty="0">
              <a:solidFill>
                <a:srgbClr val="000000"/>
              </a:solidFill>
            </a:endParaRP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3933EE06-EB91-44B4-A9E8-CCA8170F04A0}"/>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F992FC75-5E84-4CDD-844B-3AD9AD80A618}"/>
              </a:ext>
            </a:extLst>
          </p:cNvPr>
          <p:cNvSpPr>
            <a:spLocks noGrp="1"/>
          </p:cNvSpPr>
          <p:nvPr>
            <p:ph type="dt" sz="half" idx="2"/>
          </p:nvPr>
        </p:nvSpPr>
        <p:spPr/>
        <p:txBody>
          <a:bodyPr/>
          <a:lstStyle/>
          <a:p>
            <a:r>
              <a:rPr lang="de-DE"/>
              <a:t>25.05.2020</a:t>
            </a:r>
            <a:endParaRPr lang="de-DE" dirty="0"/>
          </a:p>
        </p:txBody>
      </p:sp>
      <p:sp>
        <p:nvSpPr>
          <p:cNvPr id="6" name="Formula 7">
            <a:extLst>
              <a:ext uri="{FF2B5EF4-FFF2-40B4-BE49-F238E27FC236}">
                <a16:creationId xmlns:a16="http://schemas.microsoft.com/office/drawing/2014/main" id="{39066AF9-6521-4042-86B6-25C9C363AEA2}"/>
              </a:ext>
            </a:extLst>
          </p:cNvPr>
          <p:cNvSpPr txBox="1"/>
          <p:nvPr/>
        </p:nvSpPr>
        <p:spPr>
          <a:xfrm>
            <a:off x="6365966" y="3046182"/>
            <a:ext cx="492034" cy="378465"/>
          </a:xfrm>
          <a:prstGeom prst="rect">
            <a:avLst/>
          </a:prstGeom>
        </p:spPr>
        <p:txBody>
          <a:bodyPr/>
          <a:lstStyle/>
          <a:p>
            <a:endParaRPr sz="1400" dirty="0"/>
          </a:p>
        </p:txBody>
      </p:sp>
      <p:grpSp>
        <p:nvGrpSpPr>
          <p:cNvPr id="11" name="Group 10">
            <a:extLst>
              <a:ext uri="{FF2B5EF4-FFF2-40B4-BE49-F238E27FC236}">
                <a16:creationId xmlns:a16="http://schemas.microsoft.com/office/drawing/2014/main" id="{B11262F8-7FA1-4C7E-AFD4-1E7DDC7C5CAB}"/>
              </a:ext>
            </a:extLst>
          </p:cNvPr>
          <p:cNvGrpSpPr/>
          <p:nvPr/>
        </p:nvGrpSpPr>
        <p:grpSpPr>
          <a:xfrm>
            <a:off x="5715000" y="1679884"/>
            <a:ext cx="5998474" cy="3941059"/>
            <a:chOff x="5715000" y="1679884"/>
            <a:chExt cx="5998474" cy="3941059"/>
          </a:xfrm>
        </p:grpSpPr>
        <p:grpSp>
          <p:nvGrpSpPr>
            <p:cNvPr id="55" name="Group 54">
              <a:extLst>
                <a:ext uri="{FF2B5EF4-FFF2-40B4-BE49-F238E27FC236}">
                  <a16:creationId xmlns:a16="http://schemas.microsoft.com/office/drawing/2014/main" id="{BDCCFC70-0644-418C-B3EB-C784F8C92FB1}"/>
                </a:ext>
              </a:extLst>
            </p:cNvPr>
            <p:cNvGrpSpPr/>
            <p:nvPr/>
          </p:nvGrpSpPr>
          <p:grpSpPr>
            <a:xfrm>
              <a:off x="5715000" y="3746714"/>
              <a:ext cx="5836955" cy="1874229"/>
              <a:chOff x="2362200" y="3124200"/>
              <a:chExt cx="5167313" cy="1853634"/>
            </a:xfrm>
          </p:grpSpPr>
          <p:grpSp>
            <p:nvGrpSpPr>
              <p:cNvPr id="57" name="Group 56">
                <a:extLst>
                  <a:ext uri="{FF2B5EF4-FFF2-40B4-BE49-F238E27FC236}">
                    <a16:creationId xmlns:a16="http://schemas.microsoft.com/office/drawing/2014/main" id="{D45574E4-FB64-45BF-AEDE-DA58FBCB962C}"/>
                  </a:ext>
                </a:extLst>
              </p:cNvPr>
              <p:cNvGrpSpPr/>
              <p:nvPr/>
            </p:nvGrpSpPr>
            <p:grpSpPr>
              <a:xfrm>
                <a:off x="2362200" y="3377634"/>
                <a:ext cx="5167313" cy="1600200"/>
                <a:chOff x="1090130" y="3271739"/>
                <a:chExt cx="8744750" cy="2308250"/>
              </a:xfrm>
            </p:grpSpPr>
            <p:grpSp>
              <p:nvGrpSpPr>
                <p:cNvPr id="62" name="Group 61">
                  <a:extLst>
                    <a:ext uri="{FF2B5EF4-FFF2-40B4-BE49-F238E27FC236}">
                      <a16:creationId xmlns:a16="http://schemas.microsoft.com/office/drawing/2014/main" id="{E5E614C4-074A-48C7-A90D-3F7543092318}"/>
                    </a:ext>
                  </a:extLst>
                </p:cNvPr>
                <p:cNvGrpSpPr/>
                <p:nvPr/>
              </p:nvGrpSpPr>
              <p:grpSpPr>
                <a:xfrm rot="936735">
                  <a:off x="2992415" y="3952556"/>
                  <a:ext cx="1524176" cy="1232597"/>
                  <a:chOff x="3423870" y="2550160"/>
                  <a:chExt cx="1524176" cy="1232597"/>
                </a:xfrm>
              </p:grpSpPr>
              <p:sp>
                <p:nvSpPr>
                  <p:cNvPr id="74" name="Rectangle 73">
                    <a:extLst>
                      <a:ext uri="{FF2B5EF4-FFF2-40B4-BE49-F238E27FC236}">
                        <a16:creationId xmlns:a16="http://schemas.microsoft.com/office/drawing/2014/main" id="{40C80718-68D2-4B0E-AD92-7D27DBE91673}"/>
                      </a:ext>
                    </a:extLst>
                  </p:cNvPr>
                  <p:cNvSpPr/>
                  <p:nvPr/>
                </p:nvSpPr>
                <p:spPr>
                  <a:xfrm>
                    <a:off x="3423946" y="2570480"/>
                    <a:ext cx="1524100" cy="1198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75" name="Straight Connector 74">
                    <a:extLst>
                      <a:ext uri="{FF2B5EF4-FFF2-40B4-BE49-F238E27FC236}">
                        <a16:creationId xmlns:a16="http://schemas.microsoft.com/office/drawing/2014/main" id="{0B6DADAC-97AB-4557-A172-36FF40127239}"/>
                      </a:ext>
                    </a:extLst>
                  </p:cNvPr>
                  <p:cNvCxnSpPr>
                    <a:cxnSpLocks/>
                  </p:cNvCxnSpPr>
                  <p:nvPr/>
                </p:nvCxnSpPr>
                <p:spPr>
                  <a:xfrm>
                    <a:off x="3677920" y="2570480"/>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25D5582-107D-4A86-B47B-026F7257C303}"/>
                      </a:ext>
                    </a:extLst>
                  </p:cNvPr>
                  <p:cNvCxnSpPr>
                    <a:cxnSpLocks/>
                  </p:cNvCxnSpPr>
                  <p:nvPr/>
                </p:nvCxnSpPr>
                <p:spPr>
                  <a:xfrm>
                    <a:off x="3931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85EBDB9-C905-4561-9631-E93FF31E8105}"/>
                      </a:ext>
                    </a:extLst>
                  </p:cNvPr>
                  <p:cNvCxnSpPr>
                    <a:cxnSpLocks/>
                  </p:cNvCxnSpPr>
                  <p:nvPr/>
                </p:nvCxnSpPr>
                <p:spPr>
                  <a:xfrm>
                    <a:off x="4185920" y="2550160"/>
                    <a:ext cx="0" cy="1232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2EEC0AE-F2AA-42F8-82CF-3ECE76D0945A}"/>
                      </a:ext>
                    </a:extLst>
                  </p:cNvPr>
                  <p:cNvCxnSpPr>
                    <a:cxnSpLocks/>
                  </p:cNvCxnSpPr>
                  <p:nvPr/>
                </p:nvCxnSpPr>
                <p:spPr>
                  <a:xfrm>
                    <a:off x="4439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E6D9DE0-1E9F-49F4-B7E2-652D699F26AE}"/>
                      </a:ext>
                    </a:extLst>
                  </p:cNvPr>
                  <p:cNvCxnSpPr>
                    <a:cxnSpLocks/>
                  </p:cNvCxnSpPr>
                  <p:nvPr/>
                </p:nvCxnSpPr>
                <p:spPr>
                  <a:xfrm>
                    <a:off x="4693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A8DF98D-7E29-4DB3-84D3-CB38B547279E}"/>
                      </a:ext>
                    </a:extLst>
                  </p:cNvPr>
                  <p:cNvCxnSpPr>
                    <a:cxnSpLocks/>
                  </p:cNvCxnSpPr>
                  <p:nvPr/>
                </p:nvCxnSpPr>
                <p:spPr>
                  <a:xfrm>
                    <a:off x="3423945" y="28448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4272B76-F3DF-4204-BEC2-C4014D04EF4F}"/>
                      </a:ext>
                    </a:extLst>
                  </p:cNvPr>
                  <p:cNvCxnSpPr>
                    <a:cxnSpLocks/>
                  </p:cNvCxnSpPr>
                  <p:nvPr/>
                </p:nvCxnSpPr>
                <p:spPr>
                  <a:xfrm>
                    <a:off x="3423945" y="313944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553EF7C-7B40-4DEB-9E03-E561452EDC46}"/>
                      </a:ext>
                    </a:extLst>
                  </p:cNvPr>
                  <p:cNvCxnSpPr>
                    <a:cxnSpLocks/>
                  </p:cNvCxnSpPr>
                  <p:nvPr/>
                </p:nvCxnSpPr>
                <p:spPr>
                  <a:xfrm>
                    <a:off x="3423870" y="34290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0FFD993-0BB9-4D14-A616-5D4364A97A13}"/>
                    </a:ext>
                  </a:extLst>
                </p:cNvPr>
                <p:cNvGrpSpPr/>
                <p:nvPr/>
              </p:nvGrpSpPr>
              <p:grpSpPr>
                <a:xfrm>
                  <a:off x="1090130" y="3271739"/>
                  <a:ext cx="1371600" cy="2308250"/>
                  <a:chOff x="1090130" y="3149819"/>
                  <a:chExt cx="1371600" cy="2308250"/>
                </a:xfrm>
              </p:grpSpPr>
              <p:sp>
                <p:nvSpPr>
                  <p:cNvPr id="70" name="Arc 69">
                    <a:extLst>
                      <a:ext uri="{FF2B5EF4-FFF2-40B4-BE49-F238E27FC236}">
                        <a16:creationId xmlns:a16="http://schemas.microsoft.com/office/drawing/2014/main" id="{97312908-54ED-4DCB-8A04-23A4BD0601AD}"/>
                      </a:ext>
                    </a:extLst>
                  </p:cNvPr>
                  <p:cNvSpPr/>
                  <p:nvPr/>
                </p:nvSpPr>
                <p:spPr>
                  <a:xfrm rot="5806328">
                    <a:off x="1202632" y="3392786"/>
                    <a:ext cx="1371600" cy="885666"/>
                  </a:xfrm>
                  <a:prstGeom prst="arc">
                    <a:avLst>
                      <a:gd name="adj1" fmla="val 17908719"/>
                      <a:gd name="adj2" fmla="val 2159695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1" name="Arc 70">
                    <a:extLst>
                      <a:ext uri="{FF2B5EF4-FFF2-40B4-BE49-F238E27FC236}">
                        <a16:creationId xmlns:a16="http://schemas.microsoft.com/office/drawing/2014/main" id="{C7106BAE-CEEF-48E1-B069-3153C162FB78}"/>
                      </a:ext>
                    </a:extLst>
                  </p:cNvPr>
                  <p:cNvSpPr/>
                  <p:nvPr/>
                </p:nvSpPr>
                <p:spPr>
                  <a:xfrm rot="20137938">
                    <a:off x="1090130" y="4572403"/>
                    <a:ext cx="1371600" cy="885666"/>
                  </a:xfrm>
                  <a:prstGeom prst="arc">
                    <a:avLst>
                      <a:gd name="adj1" fmla="val 17981863"/>
                      <a:gd name="adj2" fmla="val 4158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2" name="Arc 71">
                    <a:extLst>
                      <a:ext uri="{FF2B5EF4-FFF2-40B4-BE49-F238E27FC236}">
                        <a16:creationId xmlns:a16="http://schemas.microsoft.com/office/drawing/2014/main" id="{5F9F74B6-C281-4BF2-8DDA-F715B5458FD0}"/>
                      </a:ext>
                    </a:extLst>
                  </p:cNvPr>
                  <p:cNvSpPr/>
                  <p:nvPr/>
                </p:nvSpPr>
                <p:spPr>
                  <a:xfrm rot="3617020">
                    <a:off x="1970214" y="4196912"/>
                    <a:ext cx="353532" cy="566302"/>
                  </a:xfrm>
                  <a:prstGeom prst="arc">
                    <a:avLst>
                      <a:gd name="adj1" fmla="val 13347536"/>
                      <a:gd name="adj2" fmla="val 2001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3" name="Oval 72">
                    <a:extLst>
                      <a:ext uri="{FF2B5EF4-FFF2-40B4-BE49-F238E27FC236}">
                        <a16:creationId xmlns:a16="http://schemas.microsoft.com/office/drawing/2014/main" id="{5C2BB6B8-988B-4606-B5C5-93A82B073435}"/>
                      </a:ext>
                    </a:extLst>
                  </p:cNvPr>
                  <p:cNvSpPr/>
                  <p:nvPr/>
                </p:nvSpPr>
                <p:spPr>
                  <a:xfrm flipH="1" flipV="1">
                    <a:off x="2327766" y="4300405"/>
                    <a:ext cx="71472" cy="22079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64" name="Straight Arrow Connector 63">
                  <a:extLst>
                    <a:ext uri="{FF2B5EF4-FFF2-40B4-BE49-F238E27FC236}">
                      <a16:creationId xmlns:a16="http://schemas.microsoft.com/office/drawing/2014/main" id="{5D53DDCF-BB04-43D8-A26A-46ED04E7DA48}"/>
                    </a:ext>
                  </a:extLst>
                </p:cNvPr>
                <p:cNvCxnSpPr/>
                <p:nvPr/>
              </p:nvCxnSpPr>
              <p:spPr>
                <a:xfrm>
                  <a:off x="3588604" y="4616611"/>
                  <a:ext cx="6246276" cy="1313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D5215A4B-3004-43F3-A750-543482C1908B}"/>
                    </a:ext>
                  </a:extLst>
                </p:cNvPr>
                <p:cNvSpPr/>
                <p:nvPr/>
              </p:nvSpPr>
              <p:spPr>
                <a:xfrm rot="957999">
                  <a:off x="3472076" y="4523253"/>
                  <a:ext cx="250927" cy="2504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6" name="Freeform: Shape 65">
                  <a:extLst>
                    <a:ext uri="{FF2B5EF4-FFF2-40B4-BE49-F238E27FC236}">
                      <a16:creationId xmlns:a16="http://schemas.microsoft.com/office/drawing/2014/main" id="{51D66966-E32B-400B-BAC8-A1AA6C47FB5F}"/>
                    </a:ext>
                  </a:extLst>
                </p:cNvPr>
                <p:cNvSpPr/>
                <p:nvPr/>
              </p:nvSpPr>
              <p:spPr>
                <a:xfrm>
                  <a:off x="6449759" y="4065125"/>
                  <a:ext cx="690880" cy="1097280"/>
                </a:xfrm>
                <a:custGeom>
                  <a:avLst/>
                  <a:gdLst>
                    <a:gd name="connsiteX0" fmla="*/ 690880 w 690880"/>
                    <a:gd name="connsiteY0" fmla="*/ 0 h 1097280"/>
                    <a:gd name="connsiteX1" fmla="*/ 213360 w 690880"/>
                    <a:gd name="connsiteY1" fmla="*/ 325120 h 1097280"/>
                    <a:gd name="connsiteX2" fmla="*/ 304800 w 690880"/>
                    <a:gd name="connsiteY2" fmla="*/ 670560 h 1097280"/>
                    <a:gd name="connsiteX3" fmla="*/ 0 w 690880"/>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690880" h="1097280">
                      <a:moveTo>
                        <a:pt x="690880" y="0"/>
                      </a:moveTo>
                      <a:cubicBezTo>
                        <a:pt x="484293" y="106680"/>
                        <a:pt x="277707" y="213360"/>
                        <a:pt x="213360" y="325120"/>
                      </a:cubicBezTo>
                      <a:cubicBezTo>
                        <a:pt x="149013" y="436880"/>
                        <a:pt x="340360" y="541867"/>
                        <a:pt x="304800" y="670560"/>
                      </a:cubicBezTo>
                      <a:cubicBezTo>
                        <a:pt x="269240" y="799253"/>
                        <a:pt x="134620" y="948266"/>
                        <a:pt x="0" y="109728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67" name="Freeform: Shape 66">
                  <a:extLst>
                    <a:ext uri="{FF2B5EF4-FFF2-40B4-BE49-F238E27FC236}">
                      <a16:creationId xmlns:a16="http://schemas.microsoft.com/office/drawing/2014/main" id="{F5FB5016-B74D-4744-B90A-CB2A921C0365}"/>
                    </a:ext>
                  </a:extLst>
                </p:cNvPr>
                <p:cNvSpPr/>
                <p:nvPr/>
              </p:nvSpPr>
              <p:spPr>
                <a:xfrm>
                  <a:off x="5516880" y="4175760"/>
                  <a:ext cx="464164" cy="995680"/>
                </a:xfrm>
                <a:custGeom>
                  <a:avLst/>
                  <a:gdLst>
                    <a:gd name="connsiteX0" fmla="*/ 233680 w 464164"/>
                    <a:gd name="connsiteY0" fmla="*/ 0 h 995680"/>
                    <a:gd name="connsiteX1" fmla="*/ 457200 w 464164"/>
                    <a:gd name="connsiteY1" fmla="*/ 335280 h 995680"/>
                    <a:gd name="connsiteX2" fmla="*/ 0 w 464164"/>
                    <a:gd name="connsiteY2" fmla="*/ 995680 h 995680"/>
                  </a:gdLst>
                  <a:ahLst/>
                  <a:cxnLst>
                    <a:cxn ang="0">
                      <a:pos x="connsiteX0" y="connsiteY0"/>
                    </a:cxn>
                    <a:cxn ang="0">
                      <a:pos x="connsiteX1" y="connsiteY1"/>
                    </a:cxn>
                    <a:cxn ang="0">
                      <a:pos x="connsiteX2" y="connsiteY2"/>
                    </a:cxn>
                  </a:cxnLst>
                  <a:rect l="l" t="t" r="r" b="b"/>
                  <a:pathLst>
                    <a:path w="464164" h="995680">
                      <a:moveTo>
                        <a:pt x="233680" y="0"/>
                      </a:moveTo>
                      <a:cubicBezTo>
                        <a:pt x="364913" y="84666"/>
                        <a:pt x="496147" y="169333"/>
                        <a:pt x="457200" y="335280"/>
                      </a:cubicBezTo>
                      <a:cubicBezTo>
                        <a:pt x="418253" y="501227"/>
                        <a:pt x="209126" y="748453"/>
                        <a:pt x="0" y="995680"/>
                      </a:cubicBezTo>
                    </a:path>
                  </a:pathLst>
                </a:custGeom>
                <a:noFill/>
                <a:ln w="63500">
                  <a:solidFill>
                    <a:srgbClr val="3333FF">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68" name="Freeform: Shape 67">
                  <a:extLst>
                    <a:ext uri="{FF2B5EF4-FFF2-40B4-BE49-F238E27FC236}">
                      <a16:creationId xmlns:a16="http://schemas.microsoft.com/office/drawing/2014/main" id="{977EA8D8-1698-492C-B455-FD7CF1A69C6F}"/>
                    </a:ext>
                  </a:extLst>
                </p:cNvPr>
                <p:cNvSpPr/>
                <p:nvPr/>
              </p:nvSpPr>
              <p:spPr>
                <a:xfrm>
                  <a:off x="7445871" y="4145280"/>
                  <a:ext cx="623097" cy="975360"/>
                </a:xfrm>
                <a:custGeom>
                  <a:avLst/>
                  <a:gdLst>
                    <a:gd name="connsiteX0" fmla="*/ 103009 w 623097"/>
                    <a:gd name="connsiteY0" fmla="*/ 0 h 975360"/>
                    <a:gd name="connsiteX1" fmla="*/ 499249 w 623097"/>
                    <a:gd name="connsiteY1" fmla="*/ 193040 h 975360"/>
                    <a:gd name="connsiteX2" fmla="*/ 590689 w 623097"/>
                    <a:gd name="connsiteY2" fmla="*/ 396240 h 975360"/>
                    <a:gd name="connsiteX3" fmla="*/ 1409 w 623097"/>
                    <a:gd name="connsiteY3" fmla="*/ 528320 h 975360"/>
                    <a:gd name="connsiteX4" fmla="*/ 458609 w 623097"/>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97" h="975360">
                      <a:moveTo>
                        <a:pt x="103009" y="0"/>
                      </a:moveTo>
                      <a:cubicBezTo>
                        <a:pt x="260489" y="63500"/>
                        <a:pt x="417969" y="127000"/>
                        <a:pt x="499249" y="193040"/>
                      </a:cubicBezTo>
                      <a:cubicBezTo>
                        <a:pt x="580529" y="259080"/>
                        <a:pt x="673662" y="340360"/>
                        <a:pt x="590689" y="396240"/>
                      </a:cubicBezTo>
                      <a:cubicBezTo>
                        <a:pt x="507716" y="452120"/>
                        <a:pt x="23422" y="431800"/>
                        <a:pt x="1409" y="528320"/>
                      </a:cubicBezTo>
                      <a:cubicBezTo>
                        <a:pt x="-20604" y="624840"/>
                        <a:pt x="219002" y="800100"/>
                        <a:pt x="458609" y="975360"/>
                      </a:cubicBezTo>
                    </a:path>
                  </a:pathLst>
                </a:custGeom>
                <a:noFill/>
                <a:ln w="635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69" name="Freeform: Shape 68">
                  <a:extLst>
                    <a:ext uri="{FF2B5EF4-FFF2-40B4-BE49-F238E27FC236}">
                      <a16:creationId xmlns:a16="http://schemas.microsoft.com/office/drawing/2014/main" id="{6D1C9CBA-BB89-4F44-9DF1-14D16034DB2B}"/>
                    </a:ext>
                  </a:extLst>
                </p:cNvPr>
                <p:cNvSpPr/>
                <p:nvPr/>
              </p:nvSpPr>
              <p:spPr>
                <a:xfrm>
                  <a:off x="8540356" y="4155439"/>
                  <a:ext cx="312691" cy="1018275"/>
                </a:xfrm>
                <a:custGeom>
                  <a:avLst/>
                  <a:gdLst>
                    <a:gd name="connsiteX0" fmla="*/ 119651 w 312691"/>
                    <a:gd name="connsiteY0" fmla="*/ 0 h 1018276"/>
                    <a:gd name="connsiteX1" fmla="*/ 7891 w 312691"/>
                    <a:gd name="connsiteY1" fmla="*/ 934720 h 1018276"/>
                    <a:gd name="connsiteX2" fmla="*/ 312691 w 312691"/>
                    <a:gd name="connsiteY2" fmla="*/ 914400 h 1018276"/>
                  </a:gdLst>
                  <a:ahLst/>
                  <a:cxnLst>
                    <a:cxn ang="0">
                      <a:pos x="connsiteX0" y="connsiteY0"/>
                    </a:cxn>
                    <a:cxn ang="0">
                      <a:pos x="connsiteX1" y="connsiteY1"/>
                    </a:cxn>
                    <a:cxn ang="0">
                      <a:pos x="connsiteX2" y="connsiteY2"/>
                    </a:cxn>
                  </a:cxnLst>
                  <a:rect l="l" t="t" r="r" b="b"/>
                  <a:pathLst>
                    <a:path w="312691" h="1018276">
                      <a:moveTo>
                        <a:pt x="119651" y="0"/>
                      </a:moveTo>
                      <a:cubicBezTo>
                        <a:pt x="47684" y="391160"/>
                        <a:pt x="-24282" y="782320"/>
                        <a:pt x="7891" y="934720"/>
                      </a:cubicBezTo>
                      <a:cubicBezTo>
                        <a:pt x="40064" y="1087120"/>
                        <a:pt x="176377" y="1000760"/>
                        <a:pt x="312691" y="91440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grpSp>
          <p:cxnSp>
            <p:nvCxnSpPr>
              <p:cNvPr id="58" name="Straight Connector 57">
                <a:extLst>
                  <a:ext uri="{FF2B5EF4-FFF2-40B4-BE49-F238E27FC236}">
                    <a16:creationId xmlns:a16="http://schemas.microsoft.com/office/drawing/2014/main" id="{F4A00B48-8233-4CB3-A398-4D5CE4AFAFEC}"/>
                  </a:ext>
                </a:extLst>
              </p:cNvPr>
              <p:cNvCxnSpPr/>
              <p:nvPr/>
            </p:nvCxnSpPr>
            <p:spPr>
              <a:xfrm>
                <a:off x="5181600"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8DFC9B0-D19D-426E-8D4B-9815E5EF784C}"/>
                  </a:ext>
                </a:extLst>
              </p:cNvPr>
              <p:cNvCxnSpPr/>
              <p:nvPr/>
            </p:nvCxnSpPr>
            <p:spPr>
              <a:xfrm>
                <a:off x="5667641"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2E64C13-3ACD-4A0E-9D3A-F28FD2FDA750}"/>
                  </a:ext>
                </a:extLst>
              </p:cNvPr>
              <p:cNvCxnSpPr>
                <a:cxnSpLocks/>
              </p:cNvCxnSpPr>
              <p:nvPr/>
            </p:nvCxnSpPr>
            <p:spPr>
              <a:xfrm>
                <a:off x="6189299" y="3141467"/>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68AEC97-A2FA-41D6-B295-973B75BAAB9D}"/>
                  </a:ext>
                </a:extLst>
              </p:cNvPr>
              <p:cNvCxnSpPr/>
              <p:nvPr/>
            </p:nvCxnSpPr>
            <p:spPr>
              <a:xfrm>
                <a:off x="6814427"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10" name="Picture 9" descr="A close up of a map&#10;&#10;Description automatically generated">
              <a:extLst>
                <a:ext uri="{FF2B5EF4-FFF2-40B4-BE49-F238E27FC236}">
                  <a16:creationId xmlns:a16="http://schemas.microsoft.com/office/drawing/2014/main" id="{5F2AC0D0-F93C-4CE1-A7E2-162ADC1EF6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3999" y="1679884"/>
              <a:ext cx="3309475" cy="2206316"/>
            </a:xfrm>
            <a:prstGeom prst="rect">
              <a:avLst/>
            </a:prstGeom>
          </p:spPr>
        </p:pic>
      </p:grpSp>
      <p:pic>
        <p:nvPicPr>
          <p:cNvPr id="25" name="Audio 24">
            <a:hlinkClick r:id="" action="ppaction://media"/>
            <a:extLst>
              <a:ext uri="{FF2B5EF4-FFF2-40B4-BE49-F238E27FC236}">
                <a16:creationId xmlns:a16="http://schemas.microsoft.com/office/drawing/2014/main" id="{FCBCA852-A80B-44EF-A1AD-B0CC1E1830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5087567"/>
      </p:ext>
    </p:extLst>
  </p:cSld>
  <p:clrMapOvr>
    <a:masterClrMapping/>
  </p:clrMapOvr>
  <mc:AlternateContent xmlns:mc="http://schemas.openxmlformats.org/markup-compatibility/2006" xmlns:p14="http://schemas.microsoft.com/office/powerpoint/2010/main">
    <mc:Choice Requires="p14">
      <p:transition spd="slow" p14:dur="2000" advTm="79740"/>
    </mc:Choice>
    <mc:Fallback xmlns="">
      <p:transition spd="slow" advTm="79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extLst mod="1">
    <p:ext uri="{3A86A75C-4F4B-4683-9AE1-C65F6400EC91}">
      <p14:laserTraceLst xmlns:p14="http://schemas.microsoft.com/office/powerpoint/2010/main">
        <p14:tracePtLst>
          <p14:tracePt t="14012" x="9899650" y="3378200"/>
          <p14:tracePt t="14169" x="9899650" y="3370263"/>
          <p14:tracePt t="14179" x="9909175" y="3370263"/>
          <p14:tracePt t="14185" x="9918700" y="3370263"/>
          <p14:tracePt t="14193" x="9918700" y="3360738"/>
          <p14:tracePt t="14200" x="9936163" y="3351213"/>
          <p14:tracePt t="14208" x="9955213" y="3333750"/>
          <p14:tracePt t="14216" x="9982200" y="3324225"/>
          <p14:tracePt t="14222" x="9999663" y="3305175"/>
          <p14:tracePt t="14231" x="10018713" y="3297238"/>
          <p14:tracePt t="14239" x="10028238" y="3278188"/>
          <p14:tracePt t="14247" x="10045700" y="3260725"/>
          <p14:tracePt t="14254" x="10064750" y="3241675"/>
          <p14:tracePt t="14263" x="10082213" y="3232150"/>
          <p14:tracePt t="14270" x="10101263" y="3214688"/>
          <p14:tracePt t="14279" x="10118725" y="3195638"/>
          <p14:tracePt t="14287" x="10137775" y="3187700"/>
          <p14:tracePt t="14295" x="10164763" y="3159125"/>
          <p14:tracePt t="14303" x="10182225" y="3141663"/>
          <p14:tracePt t="14313" x="10201275" y="3122613"/>
          <p14:tracePt t="14316" x="10218738" y="3105150"/>
          <p14:tracePt t="14324" x="10237788" y="3086100"/>
          <p14:tracePt t="14333" x="10255250" y="3068638"/>
          <p14:tracePt t="14340" x="10291763" y="3041650"/>
          <p14:tracePt t="14350" x="10310813" y="3032125"/>
          <p14:tracePt t="14357" x="10328275" y="3013075"/>
          <p14:tracePt t="14366" x="10347325" y="2995613"/>
          <p14:tracePt t="14373" x="10364788" y="2976563"/>
          <p14:tracePt t="14382" x="10393363" y="2959100"/>
          <p14:tracePt t="14388" x="10420350" y="2940050"/>
          <p14:tracePt t="14397" x="10437813" y="2913063"/>
          <p14:tracePt t="14404" x="10456863" y="2903538"/>
          <p14:tracePt t="14411" x="10474325" y="2894013"/>
          <p14:tracePt t="14419" x="10493375" y="2876550"/>
          <p14:tracePt t="14428" x="10510838" y="2867025"/>
          <p14:tracePt t="14434" x="10529888" y="2857500"/>
          <p14:tracePt t="14443" x="10547350" y="2857500"/>
          <p14:tracePt t="14450" x="10556875" y="2840038"/>
          <p14:tracePt t="14462" x="10575925" y="2830513"/>
          <p14:tracePt t="14466" x="10593388" y="2820988"/>
          <p14:tracePt t="14475" x="10602913" y="2813050"/>
          <p14:tracePt t="14482" x="10621963" y="2794000"/>
          <p14:tracePt t="14491" x="10639425" y="2784475"/>
          <p14:tracePt t="14500" x="10658475" y="2767013"/>
          <p14:tracePt t="14504" x="10675938" y="2747963"/>
          <p14:tracePt t="14513" x="10694988" y="2740025"/>
          <p14:tracePt t="14520" x="10712450" y="2720975"/>
          <p14:tracePt t="14528" x="10731500" y="2703513"/>
          <p14:tracePt t="14537" x="10758488" y="2693988"/>
          <p14:tracePt t="14545" x="10775950" y="2674938"/>
          <p14:tracePt t="14552" x="10795000" y="2657475"/>
          <p14:tracePt t="14562" x="10812463" y="2630488"/>
          <p14:tracePt t="14569" x="10831513" y="2611438"/>
          <p14:tracePt t="14578" x="10848975" y="2601913"/>
          <p14:tracePt t="14585" x="10868025" y="2584450"/>
          <p14:tracePt t="14592" x="10877550" y="2574925"/>
          <p14:tracePt t="14600" x="10895013" y="2557463"/>
          <p14:tracePt t="14606" x="10914063" y="2538413"/>
          <p14:tracePt t="14614" x="10931525" y="2528888"/>
          <p14:tracePt t="14623" x="10941050" y="2520950"/>
          <p14:tracePt t="14632" x="10950575" y="2511425"/>
          <p14:tracePt t="14638" x="10958513" y="2511425"/>
          <p14:tracePt t="14647" x="10968038" y="2511425"/>
          <p14:tracePt t="14654" x="10968038" y="2501900"/>
          <p14:tracePt t="14665" x="10977563" y="2501900"/>
          <p14:tracePt t="14671" x="10977563" y="2492375"/>
          <p14:tracePt t="14679" x="10987088" y="2484438"/>
          <p14:tracePt t="14685" x="10995025" y="2474913"/>
          <p14:tracePt t="14694" x="11004550" y="2465388"/>
          <p14:tracePt t="14702" x="11023600" y="2447925"/>
          <p14:tracePt t="14709" x="11031538" y="2447925"/>
          <p14:tracePt t="14716" x="11050588" y="2438400"/>
          <p14:tracePt t="14724" x="11060113" y="2419350"/>
          <p14:tracePt t="14732" x="11077575" y="2392363"/>
          <p14:tracePt t="14741" x="11087100" y="2392363"/>
          <p14:tracePt t="14748" x="11096625" y="2382838"/>
          <p14:tracePt t="14757" x="11104563" y="2382838"/>
          <p14:tracePt t="14765" x="11114088" y="2365375"/>
          <p14:tracePt t="14772" x="11133138" y="2355850"/>
          <p14:tracePt t="14781" x="11141075" y="2346325"/>
          <p14:tracePt t="14787" x="11150600" y="2338388"/>
          <p14:tracePt t="14796" x="11169650" y="2328863"/>
          <p14:tracePt t="14803" x="11177588" y="2319338"/>
          <p14:tracePt t="14812" x="11187113" y="2309813"/>
          <p14:tracePt t="14828" x="11196638" y="2301875"/>
          <p14:tracePt t="14835" x="11206163" y="2292350"/>
          <p14:tracePt t="14845" x="11214100" y="2282825"/>
          <p14:tracePt t="14851" x="11233150" y="2273300"/>
          <p14:tracePt t="14859" x="11242675" y="2265363"/>
          <p14:tracePt t="14866" x="11250613" y="2255838"/>
          <p14:tracePt t="14873" x="11250613" y="2246313"/>
          <p14:tracePt t="14884" x="11260138" y="2246313"/>
          <p14:tracePt t="14912" x="11269663" y="2246313"/>
          <p14:tracePt t="14927" x="11269663" y="2236788"/>
          <p14:tracePt t="14932" x="11279188" y="2228850"/>
          <p14:tracePt t="14940" x="11287125" y="2228850"/>
          <p14:tracePt t="14948" x="11287125" y="2219325"/>
          <p14:tracePt t="14957" x="11296650" y="2219325"/>
          <p14:tracePt t="14965" x="11306175" y="2209800"/>
          <p14:tracePt t="14979" x="11306175" y="2200275"/>
          <p14:tracePt t="14986" x="11315700" y="2200275"/>
          <p14:tracePt t="14995" x="11315700" y="2192338"/>
          <p14:tracePt t="15002" x="11323638" y="2192338"/>
          <p14:tracePt t="15011" x="11333163" y="2192338"/>
          <p14:tracePt t="15028" x="11342688" y="2192338"/>
          <p14:tracePt t="15034" x="11342688" y="2182813"/>
          <p14:tracePt t="15042" x="11360150" y="2173288"/>
          <p14:tracePt t="15050" x="11369675" y="2163763"/>
          <p14:tracePt t="15057" x="11369675" y="2155825"/>
          <p14:tracePt t="15063" x="11369675" y="2146300"/>
          <p14:tracePt t="15078" x="11388725" y="2136775"/>
          <p14:tracePt t="15100" x="11388725" y="2127250"/>
          <p14:tracePt t="15113" x="11398250" y="2127250"/>
          <p14:tracePt t="15120" x="11406188" y="2127250"/>
          <p14:tracePt t="15128" x="11406188" y="2119313"/>
          <p14:tracePt t="15136" x="11415713" y="2119313"/>
          <p14:tracePt t="15148" x="11425238" y="2109788"/>
          <p14:tracePt t="15166" x="11434763" y="2100263"/>
          <p14:tracePt t="15188" x="11434763" y="2090738"/>
          <p14:tracePt t="15211" x="11442700" y="2082800"/>
          <p14:tracePt t="15223" x="11452225" y="2082800"/>
          <p14:tracePt t="15239" x="11461750" y="2082800"/>
          <p14:tracePt t="15248" x="11471275" y="2073275"/>
          <p14:tracePt t="15257" x="11471275" y="2063750"/>
          <p14:tracePt t="15265" x="11479213" y="2063750"/>
          <p14:tracePt t="15282" x="11479213" y="2054225"/>
          <p14:tracePt t="15351" x="11488738" y="2054225"/>
          <p14:tracePt t="15975" x="11488738" y="2063750"/>
          <p14:tracePt t="15987" x="11488738" y="2073275"/>
          <p14:tracePt t="16006" x="11488738" y="2082800"/>
          <p14:tracePt t="16015" x="11488738" y="2100263"/>
          <p14:tracePt t="16021" x="11488738" y="2109788"/>
          <p14:tracePt t="16030" x="11479213" y="2127250"/>
          <p14:tracePt t="16037" x="11471275" y="2136775"/>
          <p14:tracePt t="16045" x="11461750" y="2155825"/>
          <p14:tracePt t="16052" x="11452225" y="2173288"/>
          <p14:tracePt t="16061" x="11442700" y="2173288"/>
          <p14:tracePt t="16094" x="11415713" y="2219325"/>
          <p14:tracePt t="16100" x="11379200" y="2265363"/>
          <p14:tracePt t="16108" x="11369675" y="2282825"/>
          <p14:tracePt t="16117" x="11352213" y="2301875"/>
          <p14:tracePt t="16124" x="11333163" y="2319338"/>
          <p14:tracePt t="16131" x="11315700" y="2338388"/>
          <p14:tracePt t="16139" x="11296650" y="2355850"/>
          <p14:tracePt t="16145" x="11279188" y="2382838"/>
          <p14:tracePt t="16153" x="11269663" y="2382838"/>
          <p14:tracePt t="16162" x="11269663" y="2392363"/>
          <p14:tracePt t="16170" x="11260138" y="2401888"/>
          <p14:tracePt t="16179" x="11242675" y="2419350"/>
          <p14:tracePt t="16186" x="11233150" y="2438400"/>
          <p14:tracePt t="16194" x="11214100" y="2447925"/>
          <p14:tracePt t="16203" x="11214100" y="2465388"/>
          <p14:tracePt t="16210" x="11196638" y="2474913"/>
          <p14:tracePt t="16219" x="11187113" y="2484438"/>
          <p14:tracePt t="16226" x="11169650" y="2492375"/>
          <p14:tracePt t="16236" x="11160125" y="2501900"/>
          <p14:tracePt t="16240" x="11141075" y="2511425"/>
          <p14:tracePt t="16249" x="11133138" y="2520950"/>
          <p14:tracePt t="16258" x="11114088" y="2520950"/>
          <p14:tracePt t="16264" x="11096625" y="2538413"/>
          <p14:tracePt t="16274" x="11087100" y="2557463"/>
          <p14:tracePt t="16281" x="11077575" y="2557463"/>
          <p14:tracePt t="16289" x="11077575" y="2565400"/>
          <p14:tracePt t="16297" x="11060113" y="2584450"/>
          <p14:tracePt t="16306" x="11050588" y="2601913"/>
          <p14:tracePt t="16313" x="11031538" y="2611438"/>
          <p14:tracePt t="16322" x="11014075" y="2620963"/>
          <p14:tracePt t="16331" x="10987088" y="2638425"/>
          <p14:tracePt t="16335" x="10968038" y="2647950"/>
          <p14:tracePt t="16343" x="10958513" y="2674938"/>
          <p14:tracePt t="16351" x="10941050" y="2684463"/>
          <p14:tracePt t="16359" x="10922000" y="2703513"/>
          <p14:tracePt t="16370" x="10914063" y="2720975"/>
          <p14:tracePt t="16374" x="10895013" y="2730500"/>
          <p14:tracePt t="16386" x="10885488" y="2740025"/>
          <p14:tracePt t="16390" x="10877550" y="2740025"/>
          <p14:tracePt t="16399" x="10858500" y="2757488"/>
          <p14:tracePt t="16406" x="10848975" y="2776538"/>
          <p14:tracePt t="16415" x="10831513" y="2784475"/>
          <p14:tracePt t="16423" x="10812463" y="2813050"/>
          <p14:tracePt t="16431" x="10795000" y="2830513"/>
          <p14:tracePt t="16438" x="10775950" y="2840038"/>
          <p14:tracePt t="16447" x="10758488" y="2857500"/>
          <p14:tracePt t="16452" x="10739438" y="2867025"/>
          <p14:tracePt t="16460" x="10731500" y="2876550"/>
          <p14:tracePt t="16469" x="10712450" y="2886075"/>
          <p14:tracePt t="16477" x="10702925" y="2894013"/>
          <p14:tracePt t="16493" x="10694988" y="2903538"/>
          <p14:tracePt t="16513" x="10685463" y="2913063"/>
          <p14:tracePt t="16521" x="10666413" y="2922588"/>
          <p14:tracePt t="16528" x="10658475" y="2930525"/>
          <p14:tracePt t="16537" x="10639425" y="2940050"/>
          <p14:tracePt t="16543" x="10621963" y="2959100"/>
          <p14:tracePt t="16560" x="10585450" y="2986088"/>
          <p14:tracePt t="16592" x="10547350" y="3022600"/>
          <p14:tracePt t="16603" x="10539413" y="3032125"/>
          <p14:tracePt t="16612" x="10529888" y="3032125"/>
          <p14:tracePt t="16618" x="10529888" y="3041650"/>
          <p14:tracePt t="16627" x="10520363" y="3049588"/>
          <p14:tracePt t="16635" x="10510838" y="3059113"/>
          <p14:tracePt t="16640" x="10493375" y="3078163"/>
          <p14:tracePt t="16648" x="10483850" y="3086100"/>
          <p14:tracePt t="16657" x="10474325" y="3095625"/>
          <p14:tracePt t="16669" x="10466388" y="3095625"/>
          <p14:tracePt t="16672" x="10466388" y="3105150"/>
          <p14:tracePt t="16682" x="10447338" y="3114675"/>
          <p14:tracePt t="16689" x="10447338" y="3122613"/>
          <p14:tracePt t="16697" x="10447338" y="3132138"/>
          <p14:tracePt t="16706" x="10429875" y="3141663"/>
          <p14:tracePt t="16713" x="10429875" y="3151188"/>
          <p14:tracePt t="16723" x="10410825" y="3159125"/>
          <p14:tracePt t="16729" x="10401300" y="3168650"/>
          <p14:tracePt t="16742" x="10383838" y="3178175"/>
          <p14:tracePt t="16751" x="10374313" y="3187700"/>
          <p14:tracePt t="16759" x="10364788" y="3205163"/>
          <p14:tracePt t="16768" x="10347325" y="3214688"/>
          <p14:tracePt t="16774" x="10337800" y="3232150"/>
          <p14:tracePt t="16785" x="10320338" y="3241675"/>
          <p14:tracePt t="16791" x="10310813" y="3260725"/>
          <p14:tracePt t="16799" x="10291763" y="3278188"/>
          <p14:tracePt t="16806" x="10274300" y="3297238"/>
          <p14:tracePt t="16818" x="10255250" y="3324225"/>
          <p14:tracePt t="16822" x="10247313" y="3324225"/>
          <p14:tracePt t="16832" x="10237788" y="3333750"/>
          <p14:tracePt t="16837" x="10228263" y="3341688"/>
          <p14:tracePt t="16845" x="10218738" y="3360738"/>
          <p14:tracePt t="16853" x="10210800" y="3360738"/>
          <p14:tracePt t="16860" x="10210800" y="3370263"/>
          <p14:tracePt t="16870" x="10210800" y="3378200"/>
          <p14:tracePt t="16890" x="10201275" y="3378200"/>
          <p14:tracePt t="16912" x="10191750" y="3387725"/>
          <p14:tracePt t="16931" x="10182225" y="3397250"/>
          <p14:tracePt t="16939" x="10174288" y="3406775"/>
          <p14:tracePt t="16947" x="10164763" y="3414713"/>
          <p14:tracePt t="16954" x="10155238" y="3424238"/>
          <p14:tracePt t="16963" x="10155238" y="3433763"/>
          <p14:tracePt t="16974" x="10145713" y="3443288"/>
          <p14:tracePt t="16986" x="10137775" y="3443288"/>
          <p14:tracePt t="16991" x="10128250" y="3443288"/>
          <p14:tracePt t="16999" x="10118725" y="3443288"/>
          <p14:tracePt t="17007" x="10118725" y="3451225"/>
          <p14:tracePt t="17014" x="10109200" y="3451225"/>
          <p14:tracePt t="17021" x="10101263" y="3460750"/>
          <p14:tracePt t="17036" x="10101263" y="3470275"/>
          <p14:tracePt t="17049" x="10091738" y="3479800"/>
          <p14:tracePt t="17057" x="10082213" y="3479800"/>
          <p14:tracePt t="17065" x="10072688" y="3487738"/>
          <p14:tracePt t="17090" x="10055225" y="3497263"/>
          <p14:tracePt t="17163" x="10045700" y="3497263"/>
          <p14:tracePt t="17174" x="10045700" y="3506788"/>
          <p14:tracePt t="17183" x="10036175" y="3506788"/>
          <p14:tracePt t="17281" x="10028238" y="3516313"/>
          <p14:tracePt t="17292" x="10018713" y="3516313"/>
          <p14:tracePt t="17301" x="10009188" y="3524250"/>
          <p14:tracePt t="17314" x="10009188" y="3533775"/>
          <p14:tracePt t="17322" x="9999663" y="3533775"/>
          <p14:tracePt t="17382" x="9999663" y="3543300"/>
          <p14:tracePt t="17394" x="9991725" y="3543300"/>
          <p14:tracePt t="17402" x="9982200" y="3543300"/>
          <p14:tracePt t="17421" x="9972675" y="3543300"/>
          <p14:tracePt t="17433" x="9972675" y="3552825"/>
          <p14:tracePt t="17469" x="9963150" y="3552825"/>
          <p14:tracePt t="17503" x="9955213" y="3552825"/>
          <p14:tracePt t="17510" x="9945688" y="3552825"/>
          <p14:tracePt t="17535" x="9936163" y="3552825"/>
          <p14:tracePt t="17547" x="9926638" y="3552825"/>
          <p14:tracePt t="17555" x="9918700" y="3552825"/>
          <p14:tracePt t="17570" x="9909175" y="3560763"/>
          <p14:tracePt t="17641" x="9899650" y="3560763"/>
          <p14:tracePt t="17653" x="9890125" y="3560763"/>
          <p14:tracePt t="17661" x="9890125" y="3570288"/>
          <p14:tracePt t="17672" x="9882188" y="3570288"/>
          <p14:tracePt t="17687" x="9872663" y="3570288"/>
          <p14:tracePt t="17699" x="9863138" y="3570288"/>
          <p14:tracePt t="17712" x="9853613" y="3570288"/>
          <p14:tracePt t="17742" x="9845675" y="3570288"/>
          <p14:tracePt t="17778" x="9845675" y="3579813"/>
          <p14:tracePt t="17828" x="9836150" y="3579813"/>
          <p14:tracePt t="17886" x="9826625" y="3579813"/>
          <p14:tracePt t="17910" x="9817100" y="3589338"/>
          <p14:tracePt t="17922" x="9809163" y="3589338"/>
          <p14:tracePt t="17930" x="9799638" y="3597275"/>
          <p14:tracePt t="17938" x="9790113" y="3597275"/>
          <p14:tracePt t="17950" x="9780588" y="3606800"/>
          <p14:tracePt t="18648" x="9790113" y="3606800"/>
          <p14:tracePt t="18654" x="9799638" y="3606800"/>
          <p14:tracePt t="18666" x="9809163" y="3606800"/>
          <p14:tracePt t="18674" x="9826625" y="3606800"/>
          <p14:tracePt t="18682" x="9845675" y="3606800"/>
          <p14:tracePt t="18691" x="9845675" y="3597275"/>
          <p14:tracePt t="18698" x="9853613" y="3589338"/>
          <p14:tracePt t="18707" x="9872663" y="3589338"/>
          <p14:tracePt t="18714" x="9890125" y="3579813"/>
          <p14:tracePt t="18723" x="9909175" y="3570288"/>
          <p14:tracePt t="18730" x="9926638" y="3570288"/>
          <p14:tracePt t="18740" x="9945688" y="3560763"/>
          <p14:tracePt t="18746" x="9963150" y="3552825"/>
          <p14:tracePt t="18752" x="9982200" y="3552825"/>
          <p14:tracePt t="18759" x="9999663" y="3552825"/>
          <p14:tracePt t="18768" x="10018713" y="3543300"/>
          <p14:tracePt t="18777" x="10036175" y="3533775"/>
          <p14:tracePt t="18784" x="10055225" y="3524250"/>
          <p14:tracePt t="18792" x="10072688" y="3516313"/>
          <p14:tracePt t="18800" x="10091738" y="3506788"/>
          <p14:tracePt t="18808" x="10109200" y="3497263"/>
          <p14:tracePt t="18816" x="10128250" y="3487738"/>
          <p14:tracePt t="18824" x="10155238" y="3470275"/>
          <p14:tracePt t="18833" x="10174288" y="3460750"/>
          <p14:tracePt t="18841" x="10191750" y="3433763"/>
          <p14:tracePt t="18846" x="10210800" y="3414713"/>
          <p14:tracePt t="18854" x="10228263" y="3406775"/>
          <p14:tracePt t="18862" x="10247313" y="3387725"/>
          <p14:tracePt t="18875" x="10264775" y="3378200"/>
          <p14:tracePt t="18878" x="10283825" y="3360738"/>
          <p14:tracePt t="18887" x="10301288" y="3341688"/>
          <p14:tracePt t="18895" x="10337800" y="3324225"/>
          <p14:tracePt t="18903" x="10364788" y="3297238"/>
          <p14:tracePt t="18911" x="10401300" y="3278188"/>
          <p14:tracePt t="18919" x="10420350" y="3260725"/>
          <p14:tracePt t="18929" x="10437813" y="3241675"/>
          <p14:tracePt t="18932" x="10456863" y="3224213"/>
          <p14:tracePt t="18941" x="10474325" y="3205163"/>
          <p14:tracePt t="18948" x="10493375" y="3178175"/>
          <p14:tracePt t="18958" x="10529888" y="3159125"/>
          <p14:tracePt t="18965" x="10547350" y="3141663"/>
          <p14:tracePt t="18975" x="10575925" y="3132138"/>
          <p14:tracePt t="18980" x="10593388" y="3122613"/>
          <p14:tracePt t="18989" x="10612438" y="3105150"/>
          <p14:tracePt t="18996" x="10629900" y="3086100"/>
          <p14:tracePt t="19005" x="10648950" y="3078163"/>
          <p14:tracePt t="19012" x="10666413" y="3049588"/>
          <p14:tracePt t="19023" x="10694988" y="3041650"/>
          <p14:tracePt t="19027" x="10712450" y="3022600"/>
          <p14:tracePt t="19035" x="10731500" y="3013075"/>
          <p14:tracePt t="19043" x="10748963" y="2995613"/>
          <p14:tracePt t="19051" x="10768013" y="2976563"/>
          <p14:tracePt t="19059" x="10785475" y="2968625"/>
          <p14:tracePt t="19067" x="10804525" y="2949575"/>
          <p14:tracePt t="19076" x="10821988" y="2930525"/>
          <p14:tracePt t="19093" x="10868025" y="2903538"/>
          <p14:tracePt t="19099" x="10885488" y="2876550"/>
          <p14:tracePt t="19108" x="10904538" y="2867025"/>
          <p14:tracePt t="19115" x="10914063" y="2867025"/>
          <p14:tracePt t="19121" x="10922000" y="2857500"/>
          <p14:tracePt t="19128" x="10950575" y="2830513"/>
          <p14:tracePt t="19144" x="10958513" y="2820988"/>
          <p14:tracePt t="19153" x="10977563" y="2803525"/>
          <p14:tracePt t="19161" x="10995025" y="2784475"/>
          <p14:tracePt t="19169" x="11014075" y="2776538"/>
          <p14:tracePt t="19177" x="11041063" y="2757488"/>
          <p14:tracePt t="19185" x="11060113" y="2747963"/>
          <p14:tracePt t="19193" x="11077575" y="2720975"/>
          <p14:tracePt t="19201" x="11096625" y="2703513"/>
          <p14:tracePt t="19210" x="11114088" y="2684463"/>
          <p14:tracePt t="19217" x="11133138" y="2674938"/>
          <p14:tracePt t="19225" x="11141075" y="2667000"/>
          <p14:tracePt t="19230" x="11160125" y="2647950"/>
          <p14:tracePt t="19241" x="11177588" y="2630488"/>
          <p14:tracePt t="19247" x="11196638" y="2620963"/>
          <p14:tracePt t="19254" x="11214100" y="2611438"/>
          <p14:tracePt t="19265" x="11233150" y="2601913"/>
          <p14:tracePt t="19270" x="11250613" y="2584450"/>
          <p14:tracePt t="19278" x="11269663" y="2565400"/>
          <p14:tracePt t="19286" x="11287125" y="2547938"/>
          <p14:tracePt t="19295" x="11315700" y="2528888"/>
          <p14:tracePt t="19302" x="11333163" y="2520950"/>
          <p14:tracePt t="19312" x="11342688" y="2511425"/>
          <p14:tracePt t="19316" x="11342688" y="2501900"/>
          <p14:tracePt t="19325" x="11352213" y="2492375"/>
          <p14:tracePt t="19332" x="11360150" y="2484438"/>
          <p14:tracePt t="19344" x="11369675" y="2474913"/>
          <p14:tracePt t="19352" x="11379200" y="2465388"/>
          <p14:tracePt t="19363" x="11388725" y="2465388"/>
          <p14:tracePt t="19372" x="11388725" y="2455863"/>
          <p14:tracePt t="19380" x="11388725" y="2447925"/>
          <p14:tracePt t="19388" x="11398250" y="2447925"/>
          <p14:tracePt t="19407" x="11398250" y="2438400"/>
          <p14:tracePt t="19433" x="11406188" y="2438400"/>
          <p14:tracePt t="19458" x="11415713" y="2428875"/>
          <p14:tracePt t="19470" x="11415713" y="2419350"/>
          <p14:tracePt t="19478" x="11425238" y="2411413"/>
          <p14:tracePt t="19502" x="11434763" y="2411413"/>
          <p14:tracePt t="19536" x="11442700" y="2411413"/>
          <p14:tracePt t="19546" x="11442700" y="2401888"/>
          <p14:tracePt t="20487" x="11434763" y="2401888"/>
          <p14:tracePt t="20495" x="11434763" y="2392363"/>
          <p14:tracePt t="20504" x="11425238" y="2392363"/>
          <p14:tracePt t="20505" x="0" y="0"/>
        </p14:tracePtLst>
        <p14:tracePtLst>
          <p14:tracePt t="25378" x="4657725" y="1635125"/>
          <p14:tracePt t="26012" x="4667250" y="1635125"/>
          <p14:tracePt t="26022" x="4667250" y="1643063"/>
          <p14:tracePt t="26035" x="4675188" y="1643063"/>
          <p14:tracePt t="26104" x="4675188" y="1652588"/>
          <p14:tracePt t="26128" x="4675188" y="1662113"/>
          <p14:tracePt t="26135" x="4684713" y="1662113"/>
          <p14:tracePt t="26142" x="4684713" y="1671638"/>
          <p14:tracePt t="26151" x="4694238" y="1679575"/>
          <p14:tracePt t="26162" x="4694238" y="1689100"/>
          <p14:tracePt t="26195" x="4694238" y="1698625"/>
          <p14:tracePt t="26206" x="4703763" y="1698625"/>
          <p14:tracePt t="26216" x="4711700" y="1716088"/>
          <p14:tracePt t="26222" x="4721225" y="1725613"/>
          <p14:tracePt t="26228" x="4730750" y="1744663"/>
          <p14:tracePt t="26237" x="4740275" y="1762125"/>
          <p14:tracePt t="26244" x="4740275" y="1771650"/>
          <p14:tracePt t="26256" x="4748213" y="1781175"/>
          <p14:tracePt t="26296" x="4748213" y="1789113"/>
          <p14:tracePt t="26320" x="4748213" y="1798638"/>
          <p14:tracePt t="26343" x="4757738" y="1798638"/>
          <p14:tracePt t="26359" x="4757738" y="1808163"/>
          <p14:tracePt t="32139" x="0" y="0"/>
        </p14:tracePtLst>
        <p14:tracePtLst>
          <p14:tracePt t="34230" x="4748213" y="1798638"/>
          <p14:tracePt t="35124" x="0" y="0"/>
        </p14:tracePtLst>
        <p14:tracePtLst>
          <p14:tracePt t="47286" x="2886075" y="2100263"/>
          <p14:tracePt t="53394" x="2895600" y="2100263"/>
          <p14:tracePt t="53489" x="2903538" y="2100263"/>
          <p14:tracePt t="55946" x="0" y="0"/>
        </p14:tracePtLst>
        <p14:tracePtLst>
          <p14:tracePt t="59005" x="4565650" y="2547938"/>
          <p14:tracePt t="69415" x="0" y="0"/>
        </p14:tracePtLst>
        <p14:tracePtLst>
          <p14:tracePt t="70249" x="3214688" y="2940050"/>
          <p14:tracePt t="70317" x="3214688" y="2930525"/>
          <p14:tracePt t="70441" x="3224213" y="2930525"/>
          <p14:tracePt t="76297" x="3232150" y="2930525"/>
          <p14:tracePt t="76308" x="3241675" y="2930525"/>
          <p14:tracePt t="76317" x="3251200" y="2930525"/>
          <p14:tracePt t="76324" x="3260725" y="2930525"/>
          <p14:tracePt t="76375" x="3270250" y="2930525"/>
          <p14:tracePt t="76390" x="3278188" y="2930525"/>
          <p14:tracePt t="76414" x="3287713" y="2930525"/>
          <p14:tracePt t="76422" x="3297238" y="2930525"/>
          <p14:tracePt t="76493" x="3306763" y="2930525"/>
          <p14:tracePt t="78510" x="3297238" y="2922588"/>
          <p14:tracePt t="78518" x="3297238" y="2913063"/>
          <p14:tracePt t="78526" x="3287713" y="2903538"/>
          <p14:tracePt t="78526"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1D58-2F74-4E08-BEF4-60197DF89014}"/>
              </a:ext>
            </a:extLst>
          </p:cNvPr>
          <p:cNvSpPr>
            <a:spLocks noGrp="1"/>
          </p:cNvSpPr>
          <p:nvPr>
            <p:ph type="title"/>
          </p:nvPr>
        </p:nvSpPr>
        <p:spPr>
          <a:xfrm>
            <a:off x="520701" y="333376"/>
            <a:ext cx="9918699" cy="431799"/>
          </a:xfrm>
        </p:spPr>
        <p:txBody>
          <a:bodyPr/>
          <a:lstStyle/>
          <a:p>
            <a:r>
              <a:rPr lang="en-US" dirty="0"/>
              <a:t>Moment-based Order Independent Transparency (MBOIT) [MKKP18] </a:t>
            </a:r>
          </a:p>
        </p:txBody>
      </p:sp>
      <p:sp>
        <p:nvSpPr>
          <p:cNvPr id="3" name="Content Placeholder 2">
            <a:extLst>
              <a:ext uri="{FF2B5EF4-FFF2-40B4-BE49-F238E27FC236}">
                <a16:creationId xmlns:a16="http://schemas.microsoft.com/office/drawing/2014/main" id="{07CFD6D8-6228-4828-964D-721414EDACC9}"/>
              </a:ext>
            </a:extLst>
          </p:cNvPr>
          <p:cNvSpPr>
            <a:spLocks noGrp="1"/>
          </p:cNvSpPr>
          <p:nvPr>
            <p:ph idx="1"/>
          </p:nvPr>
        </p:nvSpPr>
        <p:spPr/>
        <p:txBody>
          <a:bodyPr/>
          <a:lstStyle/>
          <a:p>
            <a:pPr marL="0" indent="0">
              <a:buNone/>
            </a:pPr>
            <a:r>
              <a:rPr lang="en-US" dirty="0"/>
              <a:t>Store transmittance as function of depth</a:t>
            </a:r>
          </a:p>
          <a:p>
            <a:pPr marL="0" indent="0">
              <a:buNone/>
            </a:pPr>
            <a:r>
              <a:rPr lang="en-US" dirty="0"/>
              <a:t>Compact representation of transmittance</a:t>
            </a:r>
          </a:p>
          <a:p>
            <a:pPr marL="0" indent="0">
              <a:buNone/>
            </a:pPr>
            <a:r>
              <a:rPr lang="en-US" dirty="0"/>
              <a:t>More efficient that Fourier opacity mapping</a:t>
            </a: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3933EE06-EB91-44B4-A9E8-CCA8170F04A0}"/>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F992FC75-5E84-4CDD-844B-3AD9AD80A618}"/>
              </a:ext>
            </a:extLst>
          </p:cNvPr>
          <p:cNvSpPr>
            <a:spLocks noGrp="1"/>
          </p:cNvSpPr>
          <p:nvPr>
            <p:ph type="dt" sz="half" idx="2"/>
          </p:nvPr>
        </p:nvSpPr>
        <p:spPr/>
        <p:txBody>
          <a:bodyPr/>
          <a:lstStyle/>
          <a:p>
            <a:r>
              <a:rPr lang="de-DE"/>
              <a:t>25.05.2020</a:t>
            </a:r>
            <a:endParaRPr lang="de-DE" dirty="0"/>
          </a:p>
        </p:txBody>
      </p:sp>
      <p:sp>
        <p:nvSpPr>
          <p:cNvPr id="6" name="Formula 7">
            <a:extLst>
              <a:ext uri="{FF2B5EF4-FFF2-40B4-BE49-F238E27FC236}">
                <a16:creationId xmlns:a16="http://schemas.microsoft.com/office/drawing/2014/main" id="{39066AF9-6521-4042-86B6-25C9C363AEA2}"/>
              </a:ext>
            </a:extLst>
          </p:cNvPr>
          <p:cNvSpPr txBox="1"/>
          <p:nvPr/>
        </p:nvSpPr>
        <p:spPr>
          <a:xfrm>
            <a:off x="6365966" y="3046182"/>
            <a:ext cx="492034" cy="378465"/>
          </a:xfrm>
          <a:prstGeom prst="rect">
            <a:avLst/>
          </a:prstGeom>
        </p:spPr>
        <p:txBody>
          <a:bodyPr/>
          <a:lstStyle/>
          <a:p>
            <a:endParaRPr sz="1400" dirty="0"/>
          </a:p>
        </p:txBody>
      </p:sp>
      <p:pic>
        <p:nvPicPr>
          <p:cNvPr id="9" name="Picture 8" descr="A close up of a map&#10;&#10;Description automatically generated">
            <a:extLst>
              <a:ext uri="{FF2B5EF4-FFF2-40B4-BE49-F238E27FC236}">
                <a16:creationId xmlns:a16="http://schemas.microsoft.com/office/drawing/2014/main" id="{52758178-20E2-4B8E-AC51-D1344CBF9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402" y="2434392"/>
            <a:ext cx="4841749" cy="3227832"/>
          </a:xfrm>
          <a:prstGeom prst="rect">
            <a:avLst/>
          </a:prstGeom>
        </p:spPr>
      </p:pic>
      <p:pic>
        <p:nvPicPr>
          <p:cNvPr id="11" name="Picture 10" descr="A close up of a map&#10;&#10;Description automatically generated">
            <a:extLst>
              <a:ext uri="{FF2B5EF4-FFF2-40B4-BE49-F238E27FC236}">
                <a16:creationId xmlns:a16="http://schemas.microsoft.com/office/drawing/2014/main" id="{CDA17119-6907-44E4-AD52-6CEAA3C12D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51" y="2434392"/>
            <a:ext cx="4837568" cy="3225045"/>
          </a:xfrm>
          <a:prstGeom prst="rect">
            <a:avLst/>
          </a:prstGeom>
        </p:spPr>
      </p:pic>
      <p:pic>
        <p:nvPicPr>
          <p:cNvPr id="12" name="Audio 11">
            <a:hlinkClick r:id="" action="ppaction://media"/>
            <a:extLst>
              <a:ext uri="{FF2B5EF4-FFF2-40B4-BE49-F238E27FC236}">
                <a16:creationId xmlns:a16="http://schemas.microsoft.com/office/drawing/2014/main" id="{64635A4E-E0C9-46C7-8A51-E012E9A3F9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5189721"/>
      </p:ext>
    </p:extLst>
  </p:cSld>
  <p:clrMapOvr>
    <a:masterClrMapping/>
  </p:clrMapOvr>
  <mc:AlternateContent xmlns:mc="http://schemas.openxmlformats.org/markup-compatibility/2006" xmlns:p14="http://schemas.microsoft.com/office/powerpoint/2010/main">
    <mc:Choice Requires="p14">
      <p:transition spd="slow" p14:dur="2000" advTm="78976"/>
    </mc:Choice>
    <mc:Fallback xmlns="">
      <p:transition spd="slow" advTm="7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ext uri="{3A86A75C-4F4B-4683-9AE1-C65F6400EC91}">
      <p14:laserTraceLst xmlns:p14="http://schemas.microsoft.com/office/powerpoint/2010/main">
        <p14:tracePtLst>
          <p14:tracePt t="29967" x="1333500" y="5132388"/>
          <p14:tracePt t="30098" x="1343025" y="5132388"/>
          <p14:tracePt t="30122" x="1343025" y="5141913"/>
          <p14:tracePt t="30134" x="1350963" y="5141913"/>
          <p14:tracePt t="30182" x="1350963" y="5149850"/>
          <p14:tracePt t="30192" x="1360488" y="5149850"/>
          <p14:tracePt t="30216" x="1360488" y="5159375"/>
          <p14:tracePt t="30232" x="1370013" y="5159375"/>
          <p14:tracePt t="30240" x="1379538" y="5168900"/>
          <p14:tracePt t="30261" x="1387475" y="5168900"/>
          <p14:tracePt t="30272" x="1397000" y="5178425"/>
          <p14:tracePt t="30284" x="1406525" y="5178425"/>
          <p14:tracePt t="30310" x="1416050" y="5178425"/>
          <p14:tracePt t="30319" x="1423988" y="5178425"/>
          <p14:tracePt t="30326" x="1433513" y="5178425"/>
          <p14:tracePt t="30334" x="1452563" y="5178425"/>
          <p14:tracePt t="30343" x="1460500" y="5178425"/>
          <p14:tracePt t="30350" x="1470025" y="5178425"/>
          <p14:tracePt t="30360" x="1489075" y="5178425"/>
          <p14:tracePt t="30366" x="1497013" y="5178425"/>
          <p14:tracePt t="30373" x="1506538" y="5178425"/>
          <p14:tracePt t="30380" x="1525588" y="5178425"/>
          <p14:tracePt t="30390" x="1533525" y="5168900"/>
          <p14:tracePt t="30396" x="1543050" y="5159375"/>
          <p14:tracePt t="30412" x="1552575" y="5149850"/>
          <p14:tracePt t="30420" x="1562100" y="5141913"/>
          <p14:tracePt t="30428" x="1570038" y="5141913"/>
          <p14:tracePt t="30436" x="1589088" y="5132388"/>
          <p14:tracePt t="30444" x="1598613" y="5122863"/>
          <p14:tracePt t="30454" x="1606550" y="5113338"/>
          <p14:tracePt t="30460" x="1625600" y="5095875"/>
          <p14:tracePt t="30470" x="1644650" y="5086350"/>
          <p14:tracePt t="30475" x="1662113" y="5068888"/>
          <p14:tracePt t="30482" x="1681163" y="5059363"/>
          <p14:tracePt t="30492" x="1698625" y="5040313"/>
          <p14:tracePt t="30498" x="1717675" y="5032375"/>
          <p14:tracePt t="30507" x="1725613" y="5022850"/>
          <p14:tracePt t="30514" x="1744663" y="5013325"/>
          <p14:tracePt t="30523" x="1754188" y="5013325"/>
          <p14:tracePt t="30530" x="1762125" y="4995863"/>
          <p14:tracePt t="30544" x="1771650" y="4986338"/>
          <p14:tracePt t="30550" x="1781175" y="4976813"/>
          <p14:tracePt t="30559" x="1790700" y="4967288"/>
          <p14:tracePt t="30565" x="1798638" y="4959350"/>
          <p14:tracePt t="30573" x="1808163" y="4959350"/>
          <p14:tracePt t="30583" x="1817688" y="4949825"/>
          <p14:tracePt t="30590" x="1817688" y="4940300"/>
          <p14:tracePt t="30596" x="1835150" y="4940300"/>
          <p14:tracePt t="30608" x="1835150" y="4930775"/>
          <p14:tracePt t="30644" x="1844675" y="4922838"/>
          <p14:tracePt t="30662" x="1854200" y="4922838"/>
          <p14:tracePt t="30683" x="1863725" y="4913313"/>
          <p14:tracePt t="30702" x="1871663" y="4913313"/>
          <p14:tracePt t="30710" x="1881188" y="4913313"/>
          <p14:tracePt t="30726" x="1900238" y="4913313"/>
          <p14:tracePt t="30734" x="1908175" y="4913313"/>
          <p14:tracePt t="30742" x="1927225" y="4903788"/>
          <p14:tracePt t="30752" x="1944688" y="4903788"/>
          <p14:tracePt t="30757" x="1954213" y="4903788"/>
          <p14:tracePt t="30764" x="1973263" y="4903788"/>
          <p14:tracePt t="30773" x="1981200" y="4903788"/>
          <p14:tracePt t="30780" x="2000250" y="4903788"/>
          <p14:tracePt t="30792" x="2017713" y="4903788"/>
          <p14:tracePt t="30796" x="2036763" y="4903788"/>
          <p14:tracePt t="30807" x="2046288" y="4903788"/>
          <p14:tracePt t="30812" x="2054225" y="4903788"/>
          <p14:tracePt t="30821" x="2063750" y="4903788"/>
          <p14:tracePt t="30828" x="2082800" y="4903788"/>
          <p14:tracePt t="30857" x="2090738" y="4903788"/>
          <p14:tracePt t="30865" x="2100263" y="4903788"/>
          <p14:tracePt t="30873" x="2109788" y="4903788"/>
          <p14:tracePt t="30882" x="2127250" y="4903788"/>
          <p14:tracePt t="30890" x="2146300" y="4903788"/>
          <p14:tracePt t="30898" x="2155825" y="4903788"/>
          <p14:tracePt t="30906" x="2163763" y="4903788"/>
          <p14:tracePt t="30914" x="2182813" y="4903788"/>
          <p14:tracePt t="30922" x="2200275" y="4903788"/>
          <p14:tracePt t="30930" x="2219325" y="4903788"/>
          <p14:tracePt t="30942" x="2236788" y="4903788"/>
          <p14:tracePt t="30944" x="2255838" y="4903788"/>
          <p14:tracePt t="30953" x="2273300" y="4913313"/>
          <p14:tracePt t="30961" x="2292350" y="4913313"/>
          <p14:tracePt t="30968" x="2309813" y="4913313"/>
          <p14:tracePt t="30977" x="2328863" y="4913313"/>
          <p14:tracePt t="30984" x="2346325" y="4913313"/>
          <p14:tracePt t="30994" x="2365375" y="4913313"/>
          <p14:tracePt t="31000" x="2382838" y="4922838"/>
          <p14:tracePt t="31009" x="2401888" y="4922838"/>
          <p14:tracePt t="31016" x="2419350" y="4922838"/>
          <p14:tracePt t="31023" x="2438400" y="4922838"/>
          <p14:tracePt t="31032" x="2447925" y="4922838"/>
          <p14:tracePt t="31040" x="2474913" y="4930775"/>
          <p14:tracePt t="31046" x="2484438" y="4930775"/>
          <p14:tracePt t="31053" x="2501900" y="4930775"/>
          <p14:tracePt t="31061" x="2511425" y="4930775"/>
          <p14:tracePt t="31070" x="2530475" y="4930775"/>
          <p14:tracePt t="31078" x="2538413" y="4930775"/>
          <p14:tracePt t="31087" x="2547938" y="4930775"/>
          <p14:tracePt t="31094" x="2557463" y="4930775"/>
          <p14:tracePt t="31110" x="2566988" y="4940300"/>
          <p14:tracePt t="31118" x="2574925" y="4940300"/>
          <p14:tracePt t="31126" x="2593975" y="4940300"/>
          <p14:tracePt t="31134" x="2611438" y="4940300"/>
          <p14:tracePt t="31140" x="2620963" y="4940300"/>
          <p14:tracePt t="31148" x="2640013" y="4940300"/>
          <p14:tracePt t="31165" x="2657475" y="4940300"/>
          <p14:tracePt t="31173" x="2676525" y="4940300"/>
          <p14:tracePt t="31182" x="2693988" y="4940300"/>
          <p14:tracePt t="31190" x="2713038" y="4940300"/>
          <p14:tracePt t="31197" x="2720975" y="4940300"/>
          <p14:tracePt t="31206" x="2730500" y="4940300"/>
          <p14:tracePt t="31213" x="2749550" y="4940300"/>
          <p14:tracePt t="31221" x="2757488" y="4940300"/>
          <p14:tracePt t="31227" x="2767013" y="4940300"/>
          <p14:tracePt t="31235" x="2786063" y="4940300"/>
          <p14:tracePt t="31242" x="2803525" y="4940300"/>
          <p14:tracePt t="31250" x="2822575" y="4949825"/>
          <p14:tracePt t="31258" x="2840038" y="4949825"/>
          <p14:tracePt t="31267" x="2859088" y="4959350"/>
          <p14:tracePt t="31277" x="2876550" y="4959350"/>
          <p14:tracePt t="31282" x="2895600" y="4959350"/>
          <p14:tracePt t="31293" x="2913063" y="4967288"/>
          <p14:tracePt t="31299" x="2932113" y="4967288"/>
          <p14:tracePt t="31307" x="2940050" y="4967288"/>
          <p14:tracePt t="31315" x="2959100" y="4967288"/>
          <p14:tracePt t="31331" x="2976563" y="4967288"/>
          <p14:tracePt t="31337" x="2995613" y="4967288"/>
          <p14:tracePt t="31344" x="3005138" y="4967288"/>
          <p14:tracePt t="31353" x="3022600" y="4967288"/>
          <p14:tracePt t="31361" x="3032125" y="4967288"/>
          <p14:tracePt t="31369" x="3049588" y="4967288"/>
          <p14:tracePt t="31377" x="3059113" y="4967288"/>
          <p14:tracePt t="31384" x="3068638" y="4959350"/>
          <p14:tracePt t="31392" x="3086100" y="4949825"/>
          <p14:tracePt t="31401" x="3105150" y="4949825"/>
          <p14:tracePt t="31410" x="3122613" y="4940300"/>
          <p14:tracePt t="31417" x="3141663" y="4940300"/>
          <p14:tracePt t="31424" x="3159125" y="4930775"/>
          <p14:tracePt t="31431" x="3178175" y="4922838"/>
          <p14:tracePt t="31440" x="3195638" y="4913313"/>
          <p14:tracePt t="31447" x="3214688" y="4913313"/>
          <p14:tracePt t="31456" x="3232150" y="4903788"/>
          <p14:tracePt t="31463" x="3251200" y="4894263"/>
          <p14:tracePt t="31472" x="3270250" y="4884738"/>
          <p14:tracePt t="31480" x="3287713" y="4867275"/>
          <p14:tracePt t="31487" x="3306763" y="4857750"/>
          <p14:tracePt t="31495" x="3333750" y="4830763"/>
          <p14:tracePt t="31502" x="3351213" y="4821238"/>
          <p14:tracePt t="31510" x="3370263" y="4811713"/>
          <p14:tracePt t="31517" x="3387725" y="4803775"/>
          <p14:tracePt t="31526" x="3406775" y="4794250"/>
          <p14:tracePt t="31532" x="3424238" y="4784725"/>
          <p14:tracePt t="31542" x="3443288" y="4775200"/>
          <p14:tracePt t="31549" x="3460750" y="4767263"/>
          <p14:tracePt t="31557" x="3470275" y="4767263"/>
          <p14:tracePt t="31565" x="3489325" y="4757738"/>
          <p14:tracePt t="31574" x="3506788" y="4748213"/>
          <p14:tracePt t="31580" x="3525838" y="4738688"/>
          <p14:tracePt t="31590" x="3543300" y="4730750"/>
          <p14:tracePt t="31597" x="3562350" y="4721225"/>
          <p14:tracePt t="31606" x="3579813" y="4702175"/>
          <p14:tracePt t="31612" x="3598863" y="4702175"/>
          <p14:tracePt t="31618" x="3616325" y="4694238"/>
          <p14:tracePt t="31627" x="3625850" y="4694238"/>
          <p14:tracePt t="31635" x="3643313" y="4684713"/>
          <p14:tracePt t="31648" x="3652838" y="4684713"/>
          <p14:tracePt t="31656" x="3652838" y="4675188"/>
          <p14:tracePt t="31662" x="3662363" y="4675188"/>
          <p14:tracePt t="31672" x="3671888" y="4665663"/>
          <p14:tracePt t="31678" x="3689350" y="4657725"/>
          <p14:tracePt t="31691" x="3698875" y="4657725"/>
          <p14:tracePt t="31694" x="3708400" y="4648200"/>
          <p14:tracePt t="31706" x="3716338" y="4638675"/>
          <p14:tracePt t="31710" x="3725863" y="4629150"/>
          <p14:tracePt t="31716" x="3752850" y="4611688"/>
          <p14:tracePt t="31727" x="3771900" y="4602163"/>
          <p14:tracePt t="31733" x="3789363" y="4592638"/>
          <p14:tracePt t="31740" x="3808413" y="4584700"/>
          <p14:tracePt t="31749" x="3825875" y="4575175"/>
          <p14:tracePt t="31757" x="3835400" y="4575175"/>
          <p14:tracePt t="31764" x="3835400" y="4565650"/>
          <p14:tracePt t="31773" x="3844925" y="4565650"/>
          <p14:tracePt t="31790" x="3854450" y="4556125"/>
          <p14:tracePt t="31798" x="3862388" y="4556125"/>
          <p14:tracePt t="31811" x="3871913" y="4548188"/>
          <p14:tracePt t="31819" x="3881438" y="4548188"/>
          <p14:tracePt t="31826" x="3890963" y="4548188"/>
          <p14:tracePt t="31836" x="3890963" y="4538663"/>
          <p14:tracePt t="31843" x="3898900" y="4529138"/>
          <p14:tracePt t="31852" x="3908425" y="4529138"/>
          <p14:tracePt t="31859" x="3927475" y="4519613"/>
          <p14:tracePt t="31873" x="3935413" y="4519613"/>
          <p14:tracePt t="31878" x="3944938" y="4519613"/>
          <p14:tracePt t="31886" x="3944938" y="4511675"/>
          <p14:tracePt t="31892" x="3954463" y="4502150"/>
          <p14:tracePt t="31907" x="3963988" y="4492625"/>
          <p14:tracePt t="31915" x="3971925" y="4483100"/>
          <p14:tracePt t="31923" x="3981450" y="4483100"/>
          <p14:tracePt t="31931" x="3990975" y="4475163"/>
          <p14:tracePt t="31953" x="4000500" y="4475163"/>
          <p14:tracePt t="31961" x="4008438" y="4465638"/>
          <p14:tracePt t="31972" x="4008438" y="4456113"/>
          <p14:tracePt t="31987" x="4017963" y="4446588"/>
          <p14:tracePt t="31994" x="4027488" y="4438650"/>
          <p14:tracePt t="32004" x="4037013" y="4429125"/>
          <p14:tracePt t="32010" x="4044950" y="4419600"/>
          <p14:tracePt t="32019" x="4054475" y="4419600"/>
          <p14:tracePt t="32026" x="4064000" y="4419600"/>
          <p14:tracePt t="32042" x="4064000" y="4410075"/>
          <p14:tracePt t="32050" x="4073525" y="4410075"/>
          <p14:tracePt t="32059" x="4083050" y="4402138"/>
          <p14:tracePt t="32066" x="4090988" y="4392613"/>
          <p14:tracePt t="32075" x="4100513" y="4383088"/>
          <p14:tracePt t="32082" x="4110038" y="4373563"/>
          <p14:tracePt t="32088" x="4127500" y="4365625"/>
          <p14:tracePt t="32096" x="4127500" y="4356100"/>
          <p14:tracePt t="32107" x="4137025" y="4356100"/>
          <p14:tracePt t="32115" x="4146550" y="4346575"/>
          <p14:tracePt t="32123" x="4156075" y="4346575"/>
          <p14:tracePt t="32132" x="4164013" y="4337050"/>
          <p14:tracePt t="32140" x="4173538" y="4329113"/>
          <p14:tracePt t="32148" x="4173538" y="4319588"/>
          <p14:tracePt t="32164" x="4183063" y="4319588"/>
          <p14:tracePt t="32173" x="4183063" y="4310063"/>
          <p14:tracePt t="32178" x="4200525" y="4300538"/>
          <p14:tracePt t="32186" x="4210050" y="4300538"/>
          <p14:tracePt t="32198" x="4219575" y="4300538"/>
          <p14:tracePt t="32206" x="4229100" y="4292600"/>
          <p14:tracePt t="32214" x="4237038" y="4283075"/>
          <p14:tracePt t="32223" x="4237038" y="4273550"/>
          <p14:tracePt t="32230" x="4246563" y="4264025"/>
          <p14:tracePt t="32242" x="4256088" y="4256088"/>
          <p14:tracePt t="32255" x="4265613" y="4246563"/>
          <p14:tracePt t="32264" x="4273550" y="4246563"/>
          <p14:tracePt t="32281" x="4283075" y="4246563"/>
          <p14:tracePt t="32289" x="4292600" y="4237038"/>
          <p14:tracePt t="32297" x="4292600" y="4227513"/>
          <p14:tracePt t="32305" x="4302125" y="4227513"/>
          <p14:tracePt t="32313" x="4310063" y="4219575"/>
          <p14:tracePt t="32323" x="4319588" y="4210050"/>
          <p14:tracePt t="32328" x="4329113" y="4210050"/>
          <p14:tracePt t="32338" x="4338638" y="4200525"/>
          <p14:tracePt t="32344" x="4346575" y="4191000"/>
          <p14:tracePt t="32360" x="4356100" y="4191000"/>
          <p14:tracePt t="32372" x="4365625" y="4183063"/>
          <p14:tracePt t="32395" x="4375150" y="4183063"/>
          <p14:tracePt t="32402" x="4383088" y="4173538"/>
          <p14:tracePt t="32411" x="4392613" y="4164013"/>
          <p14:tracePt t="32419" x="4402138" y="4164013"/>
          <p14:tracePt t="32426" x="4402138" y="4154488"/>
          <p14:tracePt t="32436" x="4419600" y="4154488"/>
          <p14:tracePt t="32446" x="4429125" y="4146550"/>
          <p14:tracePt t="32455" x="4438650" y="4146550"/>
          <p14:tracePt t="32463" x="4448175" y="4146550"/>
          <p14:tracePt t="32469" x="4465638" y="4146550"/>
          <p14:tracePt t="32477" x="4484688" y="4146550"/>
          <p14:tracePt t="32492" x="4492625" y="4146550"/>
          <p14:tracePt t="32501" x="4511675" y="4137025"/>
          <p14:tracePt t="32509" x="4521200" y="4137025"/>
          <p14:tracePt t="32517" x="4529138" y="4137025"/>
          <p14:tracePt t="32526" x="4548188" y="4137025"/>
          <p14:tracePt t="32533" x="4565650" y="4137025"/>
          <p14:tracePt t="32541" x="4584700" y="4137025"/>
          <p14:tracePt t="32548" x="4602163" y="4137025"/>
          <p14:tracePt t="32556" x="4621213" y="4146550"/>
          <p14:tracePt t="32572" x="4630738" y="4146550"/>
          <p14:tracePt t="32585" x="4638675" y="4146550"/>
          <p14:tracePt t="32591" x="4657725" y="4146550"/>
          <p14:tracePt t="32599" x="4675188" y="4146550"/>
          <p14:tracePt t="32606" x="4684713" y="4146550"/>
          <p14:tracePt t="32615" x="4703763" y="4146550"/>
          <p14:tracePt t="32624" x="4721225" y="4146550"/>
          <p14:tracePt t="32631" x="4740275" y="4137025"/>
          <p14:tracePt t="32646" x="4757738" y="4137025"/>
          <p14:tracePt t="32653" x="4776788" y="4127500"/>
          <p14:tracePt t="32661" x="4784725" y="4127500"/>
          <p14:tracePt t="32668" x="4794250" y="4117975"/>
          <p14:tracePt t="32676" x="4813300" y="4117975"/>
          <p14:tracePt t="32684" x="4821238" y="4110038"/>
          <p14:tracePt t="32692" x="4821238" y="4100513"/>
          <p14:tracePt t="32700" x="4840288" y="4090988"/>
          <p14:tracePt t="32708" x="4849813" y="4081463"/>
          <p14:tracePt t="32716" x="4867275" y="4081463"/>
          <p14:tracePt t="32724" x="4876800" y="4073525"/>
          <p14:tracePt t="32734" x="4886325" y="4073525"/>
          <p14:tracePt t="32740" x="4903788" y="4064000"/>
          <p14:tracePt t="32753" x="4903788" y="4054475"/>
          <p14:tracePt t="32758" x="4913313" y="4054475"/>
          <p14:tracePt t="32766" x="4932363" y="4044950"/>
          <p14:tracePt t="32774" x="4940300" y="4037013"/>
          <p14:tracePt t="32783" x="4949825" y="4037013"/>
          <p14:tracePt t="32792" x="4949825" y="4027488"/>
          <p14:tracePt t="32803" x="4959350" y="4017963"/>
          <p14:tracePt t="32811" x="4968875" y="4008438"/>
          <p14:tracePt t="32827" x="4968875" y="4000500"/>
          <p14:tracePt t="32843" x="4976813" y="3990975"/>
          <p14:tracePt t="32848" x="4976813" y="3981450"/>
          <p14:tracePt t="32857" x="4986338" y="3963988"/>
          <p14:tracePt t="32865" x="4986338" y="3954463"/>
          <p14:tracePt t="32874" x="4995863" y="3944938"/>
          <p14:tracePt t="32882" x="5005388" y="3935413"/>
          <p14:tracePt t="32888" x="5005388" y="3917950"/>
          <p14:tracePt t="32897" x="5013325" y="3898900"/>
          <p14:tracePt t="32905" x="5022850" y="3881438"/>
          <p14:tracePt t="32912" x="5032375" y="3852863"/>
          <p14:tracePt t="32923" x="5041900" y="3835400"/>
          <p14:tracePt t="32928" x="5049838" y="3816350"/>
          <p14:tracePt t="32940" x="5059363" y="3798888"/>
          <p14:tracePt t="32945" x="5059363" y="3779838"/>
          <p14:tracePt t="32950" x="5068888" y="3762375"/>
          <p14:tracePt t="32975" x="5086350" y="3706813"/>
          <p14:tracePt t="32982" x="5086350" y="3698875"/>
          <p14:tracePt t="32997" x="5086350" y="3679825"/>
          <p14:tracePt t="33005" x="5095875" y="3679825"/>
          <p14:tracePt t="33013" x="5095875" y="3670300"/>
          <p14:tracePt t="33021" x="5105400" y="3662363"/>
          <p14:tracePt t="33030" x="5105400" y="3652838"/>
          <p14:tracePt t="33037" x="5105400" y="3643313"/>
          <p14:tracePt t="33044" x="5114925" y="3643313"/>
          <p14:tracePt t="33052" x="5114925" y="3633788"/>
          <p14:tracePt t="33064" x="5122863" y="3625850"/>
          <p14:tracePt t="33072" x="5122863" y="3606800"/>
          <p14:tracePt t="33080" x="5132388" y="3606800"/>
          <p14:tracePt t="33088" x="5132388" y="3589338"/>
          <p14:tracePt t="33096" x="5141913" y="3579813"/>
          <p14:tracePt t="33105" x="5141913" y="3570288"/>
          <p14:tracePt t="33112" x="5151438" y="3570288"/>
          <p14:tracePt t="33121" x="5159375" y="3570288"/>
          <p14:tracePt t="33128" x="5159375" y="3560763"/>
          <p14:tracePt t="33137" x="5168900" y="3552825"/>
          <p14:tracePt t="33154" x="5178425" y="3543300"/>
          <p14:tracePt t="33166" x="5178425" y="3533775"/>
          <p14:tracePt t="33173" x="5187950" y="3533775"/>
          <p14:tracePt t="33194" x="5187950" y="3524250"/>
          <p14:tracePt t="33210" x="5195888" y="3516313"/>
          <p14:tracePt t="33222" x="5205413" y="3516313"/>
          <p14:tracePt t="33238" x="5214938" y="3516313"/>
          <p14:tracePt t="33248" x="5214938" y="3506788"/>
          <p14:tracePt t="33258" x="5224463" y="3506788"/>
          <p14:tracePt t="33335" x="5232400" y="3506788"/>
          <p14:tracePt t="33359" x="5232400" y="3497263"/>
          <p14:tracePt t="33371" x="5241925" y="3497263"/>
          <p14:tracePt t="33378" x="5241925" y="3487738"/>
          <p14:tracePt t="33387" x="5251450" y="3487738"/>
          <p14:tracePt t="33403" x="5260975" y="3487738"/>
          <p14:tracePt t="33419" x="5260975" y="3479800"/>
          <p14:tracePt t="33424" x="5268913" y="3479800"/>
          <p14:tracePt t="33433" x="5278438" y="3479800"/>
          <p14:tracePt t="33441" x="5287963" y="3470275"/>
          <p14:tracePt t="33449" x="5305425" y="3470275"/>
          <p14:tracePt t="33465" x="5314950" y="3470275"/>
          <p14:tracePt t="33473" x="5334000" y="3470275"/>
          <p14:tracePt t="33485" x="5341938" y="3460750"/>
          <p14:tracePt t="33492" x="5351463" y="3460750"/>
          <p14:tracePt t="33501" x="5360988" y="3460750"/>
          <p14:tracePt t="33607" x="5370513" y="3451225"/>
          <p14:tracePt t="33621" x="5378450" y="3451225"/>
          <p14:tracePt t="33630" x="5397500" y="3451225"/>
          <p14:tracePt t="33641" x="5407025" y="3451225"/>
          <p14:tracePt t="33689" x="5414963" y="3451225"/>
          <p14:tracePt t="33711" x="5424488" y="3443288"/>
          <p14:tracePt t="33755" x="5434013" y="3443288"/>
          <p14:tracePt t="33781" x="5443538" y="3433763"/>
          <p14:tracePt t="33790" x="5451475" y="3433763"/>
          <p14:tracePt t="33803" x="5461000" y="3433763"/>
          <p14:tracePt t="33808" x="5461000" y="3424238"/>
          <p14:tracePt t="33824" x="5470525" y="3424238"/>
          <p14:tracePt t="33853" x="5480050" y="3414713"/>
          <p14:tracePt t="33861" x="5487988" y="3414713"/>
          <p14:tracePt t="33876" x="5497513" y="3414713"/>
          <p14:tracePt t="33907" x="5507038" y="3414713"/>
          <p14:tracePt t="33914" x="5516563" y="3406775"/>
          <p14:tracePt t="33930" x="5524500" y="3406775"/>
          <p14:tracePt t="33940" x="5524500" y="3397250"/>
          <p14:tracePt t="33955" x="5534025" y="3387725"/>
          <p14:tracePt t="33972" x="5543550" y="3387725"/>
          <p14:tracePt t="33984" x="5553075" y="3378200"/>
          <p14:tracePt t="33991" x="5561013" y="3378200"/>
          <p14:tracePt t="34008" x="5570538" y="3378200"/>
          <p14:tracePt t="34022" x="5580063" y="3370263"/>
          <p14:tracePt t="34037" x="5589588" y="3370263"/>
          <p14:tracePt t="34044" x="5597525" y="3360738"/>
          <p14:tracePt t="34054" x="5616575" y="3360738"/>
          <p14:tracePt t="34060" x="5626100" y="3360738"/>
          <p14:tracePt t="34068" x="5643563" y="3351213"/>
          <p14:tracePt t="34075" x="5662613" y="3351213"/>
          <p14:tracePt t="34089" x="5680075" y="3351213"/>
          <p14:tracePt t="34097" x="5689600" y="3341688"/>
          <p14:tracePt t="34105" x="5699125" y="3341688"/>
          <p14:tracePt t="34114" x="5708650" y="3333750"/>
          <p14:tracePt t="34121" x="5716588" y="3333750"/>
          <p14:tracePt t="34130" x="5726113" y="3324225"/>
          <p14:tracePt t="34150" x="5745163" y="3324225"/>
          <p14:tracePt t="34158" x="5753100" y="3314700"/>
          <p14:tracePt t="34166" x="5772150" y="3314700"/>
          <p14:tracePt t="34174" x="5781675" y="3305175"/>
          <p14:tracePt t="34183" x="5789613" y="3305175"/>
          <p14:tracePt t="34240" x="5799138" y="3305175"/>
          <p14:tracePt t="34255" x="5808663" y="3305175"/>
          <p14:tracePt t="34272" x="5818188" y="3297238"/>
          <p14:tracePt t="35801" x="0" y="0"/>
        </p14:tracePtLst>
        <p14:tracePtLst>
          <p14:tracePt t="39313" x="1416050" y="4995863"/>
          <p14:tracePt t="39350" x="1423988" y="4986338"/>
          <p14:tracePt t="39380" x="1433513" y="4976813"/>
          <p14:tracePt t="39388" x="1433513" y="4967288"/>
          <p14:tracePt t="39396" x="1443038" y="4959350"/>
          <p14:tracePt t="39405" x="1452563" y="4949825"/>
          <p14:tracePt t="39413" x="1460500" y="4930775"/>
          <p14:tracePt t="39420" x="1470025" y="4913313"/>
          <p14:tracePt t="39428" x="1479550" y="4894263"/>
          <p14:tracePt t="39436" x="1489075" y="4884738"/>
          <p14:tracePt t="39444" x="1506538" y="4867275"/>
          <p14:tracePt t="39452" x="1516063" y="4848225"/>
          <p14:tracePt t="39460" x="1525588" y="4830763"/>
          <p14:tracePt t="39467" x="1533525" y="4811713"/>
          <p14:tracePt t="39473" x="1552575" y="4803775"/>
          <p14:tracePt t="39481" x="1562100" y="4794250"/>
          <p14:tracePt t="39489" x="1562100" y="4784725"/>
          <p14:tracePt t="39542" x="1570038" y="4784725"/>
          <p14:tracePt t="39558" x="1579563" y="4784725"/>
          <p14:tracePt t="39564" x="1598613" y="4794250"/>
          <p14:tracePt t="39572" x="1616075" y="4811713"/>
          <p14:tracePt t="39580" x="1625600" y="4811713"/>
          <p14:tracePt t="39587" x="1644650" y="4830763"/>
          <p14:tracePt t="39595" x="1662113" y="4840288"/>
          <p14:tracePt t="39603" x="1671638" y="4840288"/>
          <p14:tracePt t="39611" x="1681163" y="4848225"/>
          <p14:tracePt t="39620" x="1689100" y="4857750"/>
          <p14:tracePt t="39628" x="1689100" y="4867275"/>
          <p14:tracePt t="39636" x="1698625" y="4867275"/>
          <p14:tracePt t="39644" x="1717675" y="4876800"/>
          <p14:tracePt t="39651" x="1735138" y="4884738"/>
          <p14:tracePt t="39658" x="1754188" y="4894263"/>
          <p14:tracePt t="39665" x="1762125" y="4894263"/>
          <p14:tracePt t="39674" x="1771650" y="4903788"/>
          <p14:tracePt t="39682" x="1790700" y="4922838"/>
          <p14:tracePt t="39690" x="1798638" y="4922838"/>
          <p14:tracePt t="39698" x="1817688" y="4930775"/>
          <p14:tracePt t="39706" x="1835150" y="4949825"/>
          <p14:tracePt t="39714" x="1854200" y="4949825"/>
          <p14:tracePt t="39722" x="1854200" y="4959350"/>
          <p14:tracePt t="39729" x="1863725" y="4959350"/>
          <p14:tracePt t="39738" x="1871663" y="4959350"/>
          <p14:tracePt t="39744" x="1881188" y="4967288"/>
          <p14:tracePt t="39752" x="1881188" y="4976813"/>
          <p14:tracePt t="39761" x="1890713" y="4976813"/>
          <p14:tracePt t="39832" x="1900238" y="4976813"/>
          <p14:tracePt t="39882" x="1908175" y="4976813"/>
          <p14:tracePt t="39894" x="1908175" y="4967288"/>
          <p14:tracePt t="39902" x="1927225" y="4967288"/>
          <p14:tracePt t="39910" x="1944688" y="4940300"/>
          <p14:tracePt t="39918" x="1973263" y="4922838"/>
          <p14:tracePt t="39927" x="1990725" y="4913313"/>
          <p14:tracePt t="39934" x="2009775" y="4894263"/>
          <p14:tracePt t="39942" x="2027238" y="4884738"/>
          <p14:tracePt t="39948" x="2046288" y="4867275"/>
          <p14:tracePt t="39956" x="2054225" y="4857750"/>
          <p14:tracePt t="39964" x="2073275" y="4848225"/>
          <p14:tracePt t="39978" x="2082800" y="4830763"/>
          <p14:tracePt t="39980" x="2090738" y="4811713"/>
          <p14:tracePt t="39987" x="2100263" y="4803775"/>
          <p14:tracePt t="39995" x="2119313" y="4784725"/>
          <p14:tracePt t="40004" x="2119313" y="4775200"/>
          <p14:tracePt t="40011" x="2127250" y="4775200"/>
          <p14:tracePt t="40020" x="2136775" y="4767263"/>
          <p14:tracePt t="40029" x="2146300" y="4757738"/>
          <p14:tracePt t="40039" x="2155825" y="4748213"/>
          <p14:tracePt t="40046" x="2163763" y="4748213"/>
          <p14:tracePt t="40054" x="2163763" y="4738688"/>
          <p14:tracePt t="40062" x="2173288" y="4730750"/>
          <p14:tracePt t="40070" x="2192338" y="4711700"/>
          <p14:tracePt t="40079" x="2209800" y="4702175"/>
          <p14:tracePt t="40086" x="2228850" y="4702175"/>
          <p14:tracePt t="40094" x="2246313" y="4694238"/>
          <p14:tracePt t="40102" x="2255838" y="4694238"/>
          <p14:tracePt t="40110" x="2273300" y="4684713"/>
          <p14:tracePt t="40118" x="2292350" y="4684713"/>
          <p14:tracePt t="40127" x="2309813" y="4684713"/>
          <p14:tracePt t="40132" x="2328863" y="4684713"/>
          <p14:tracePt t="40140" x="2346325" y="4684713"/>
          <p14:tracePt t="40148" x="2365375" y="4684713"/>
          <p14:tracePt t="40156" x="2382838" y="4684713"/>
          <p14:tracePt t="40164" x="2401888" y="4684713"/>
          <p14:tracePt t="40172" x="2411413" y="4684713"/>
          <p14:tracePt t="40180" x="2428875" y="4684713"/>
          <p14:tracePt t="40188" x="2438400" y="4684713"/>
          <p14:tracePt t="40204" x="2447925" y="4684713"/>
          <p14:tracePt t="40230" x="2457450" y="4684713"/>
          <p14:tracePt t="40253" x="2465388" y="4684713"/>
          <p14:tracePt t="40278" x="2474913" y="4694238"/>
          <p14:tracePt t="40302" x="2484438" y="4694238"/>
          <p14:tracePt t="40314" x="2484438" y="4702175"/>
          <p14:tracePt t="40321" x="2493963" y="4702175"/>
          <p14:tracePt t="40328" x="2501900" y="4711700"/>
          <p14:tracePt t="40336" x="2511425" y="4721225"/>
          <p14:tracePt t="40344" x="2530475" y="4721225"/>
          <p14:tracePt t="40352" x="2538413" y="4730750"/>
          <p14:tracePt t="40360" x="2538413" y="4738688"/>
          <p14:tracePt t="40368" x="2547938" y="4738688"/>
          <p14:tracePt t="40377" x="2557463" y="4738688"/>
          <p14:tracePt t="40384" x="2566988" y="4748213"/>
          <p14:tracePt t="40392" x="2574925" y="4757738"/>
          <p14:tracePt t="40400" x="2584450" y="4767263"/>
          <p14:tracePt t="40408" x="2593975" y="4767263"/>
          <p14:tracePt t="40416" x="2603500" y="4775200"/>
          <p14:tracePt t="40422" x="2603500" y="4784725"/>
          <p14:tracePt t="40430" x="2611438" y="4794250"/>
          <p14:tracePt t="40446" x="2620963" y="4794250"/>
          <p14:tracePt t="40462" x="2630488" y="4794250"/>
          <p14:tracePt t="40474" x="2640013" y="4803775"/>
          <p14:tracePt t="40482" x="2647950" y="4803775"/>
          <p14:tracePt t="40490" x="2667000" y="4811713"/>
          <p14:tracePt t="40504" x="2684463" y="4821238"/>
          <p14:tracePt t="40512" x="2693988" y="4821238"/>
          <p14:tracePt t="40520" x="2703513" y="4830763"/>
          <p14:tracePt t="40527" x="2713038" y="4830763"/>
          <p14:tracePt t="40535" x="2720975" y="4830763"/>
          <p14:tracePt t="40545" x="2730500" y="4830763"/>
          <p14:tracePt t="40600" x="2740025" y="4830763"/>
          <p14:tracePt t="40606" x="2749550" y="4840288"/>
          <p14:tracePt t="40618" x="2757488" y="4840288"/>
          <p14:tracePt t="40654" x="2767013" y="4840288"/>
          <p14:tracePt t="40665" x="2776538" y="4840288"/>
          <p14:tracePt t="40673" x="2786063" y="4840288"/>
          <p14:tracePt t="40690" x="2794000" y="4840288"/>
          <p14:tracePt t="40698" x="2803525" y="4840288"/>
          <p14:tracePt t="40708" x="2813050" y="4840288"/>
          <p14:tracePt t="40716" x="2822575" y="4840288"/>
          <p14:tracePt t="40724" x="2830513" y="4840288"/>
          <p14:tracePt t="40731" x="2840038" y="4840288"/>
          <p14:tracePt t="40749" x="2849563" y="4840288"/>
          <p14:tracePt t="40756" x="2867025" y="4840288"/>
          <p14:tracePt t="40764" x="2886075" y="4840288"/>
          <p14:tracePt t="40772" x="2895600" y="4840288"/>
          <p14:tracePt t="40780" x="2903538" y="4840288"/>
          <p14:tracePt t="40788" x="2913063" y="4840288"/>
          <p14:tracePt t="40796" x="2922588" y="4840288"/>
          <p14:tracePt t="40802" x="2932113" y="4840288"/>
          <p14:tracePt t="40810" x="2949575" y="4840288"/>
          <p14:tracePt t="40818" x="2968625" y="4840288"/>
          <p14:tracePt t="40826" x="2986088" y="4840288"/>
          <p14:tracePt t="40834" x="3005138" y="4840288"/>
          <p14:tracePt t="40843" x="3022600" y="4830763"/>
          <p14:tracePt t="40850" x="3041650" y="4830763"/>
          <p14:tracePt t="40858" x="3059113" y="4830763"/>
          <p14:tracePt t="40866" x="3078163" y="4830763"/>
          <p14:tracePt t="40874" x="3095625" y="4821238"/>
          <p14:tracePt t="40882" x="3114675" y="4821238"/>
          <p14:tracePt t="40890" x="3132138" y="4811713"/>
          <p14:tracePt t="40896" x="3151188" y="4803775"/>
          <p14:tracePt t="40904" x="3159125" y="4803775"/>
          <p14:tracePt t="40912" x="3168650" y="4784725"/>
          <p14:tracePt t="40920" x="3187700" y="4775200"/>
          <p14:tracePt t="40928" x="3214688" y="4767263"/>
          <p14:tracePt t="40936" x="3232150" y="4748213"/>
          <p14:tracePt t="40944" x="3251200" y="4730750"/>
          <p14:tracePt t="40952" x="3270250" y="4721225"/>
          <p14:tracePt t="40960" x="3287713" y="4711700"/>
          <p14:tracePt t="40968" x="3306763" y="4694238"/>
          <p14:tracePt t="40976" x="3324225" y="4675188"/>
          <p14:tracePt t="40983" x="3333750" y="4675188"/>
          <p14:tracePt t="40990" x="3343275" y="4665663"/>
          <p14:tracePt t="40998" x="3360738" y="4648200"/>
          <p14:tracePt t="41006" x="3370263" y="4638675"/>
          <p14:tracePt t="41014" x="3370263" y="4629150"/>
          <p14:tracePt t="41022" x="3379788" y="4611688"/>
          <p14:tracePt t="41031" x="3387725" y="4592638"/>
          <p14:tracePt t="41038" x="3387725" y="4584700"/>
          <p14:tracePt t="41046" x="3397250" y="4584700"/>
          <p14:tracePt t="41053" x="3406775" y="4575175"/>
          <p14:tracePt t="41062" x="3406775" y="4565650"/>
          <p14:tracePt t="41069" x="3406775" y="4556125"/>
          <p14:tracePt t="41078" x="3416300" y="4548188"/>
          <p14:tracePt t="41084" x="3416300" y="4538663"/>
          <p14:tracePt t="41100" x="3416300" y="4529138"/>
          <p14:tracePt t="41108" x="3424238" y="4529138"/>
          <p14:tracePt t="41123" x="3424238" y="4519613"/>
          <p14:tracePt t="41132" x="3433763" y="4502150"/>
          <p14:tracePt t="41146" x="3433763" y="4492625"/>
          <p14:tracePt t="41159" x="3433763" y="4456113"/>
          <p14:tracePt t="41163" x="3433763" y="4438650"/>
          <p14:tracePt t="41172" x="3443288" y="4429125"/>
          <p14:tracePt t="41186" x="3443288" y="4419600"/>
          <p14:tracePt t="41198" x="3443288" y="4410075"/>
          <p14:tracePt t="41214" x="3443288" y="4402138"/>
          <p14:tracePt t="41230" x="3443288" y="4392613"/>
          <p14:tracePt t="41238" x="3443288" y="4383088"/>
          <p14:tracePt t="41250" x="3443288" y="4373563"/>
          <p14:tracePt t="41273" x="3443288" y="4365625"/>
          <p14:tracePt t="41284" x="3443288" y="4356100"/>
          <p14:tracePt t="41294" x="3443288" y="4346575"/>
          <p14:tracePt t="41300" x="3443288" y="4337050"/>
          <p14:tracePt t="41308" x="3443288" y="4329113"/>
          <p14:tracePt t="41332" x="3452813" y="4319588"/>
          <p14:tracePt t="41347" x="3452813" y="4310063"/>
          <p14:tracePt t="41356" x="3452813" y="4300538"/>
          <p14:tracePt t="41364" x="3452813" y="4292600"/>
          <p14:tracePt t="41370" x="3452813" y="4283075"/>
          <p14:tracePt t="41378" x="3452813" y="4273550"/>
          <p14:tracePt t="41386" x="3460750" y="4273550"/>
          <p14:tracePt t="41394" x="3460750" y="4264025"/>
          <p14:tracePt t="41402" x="3460750" y="4246563"/>
          <p14:tracePt t="41410" x="3460750" y="4237038"/>
          <p14:tracePt t="41418" x="3470275" y="4219575"/>
          <p14:tracePt t="41426" x="3470275" y="4200525"/>
          <p14:tracePt t="41434" x="3470275" y="4183063"/>
          <p14:tracePt t="41443" x="3470275" y="4164013"/>
          <p14:tracePt t="41450" x="3479800" y="4146550"/>
          <p14:tracePt t="41461" x="3479800" y="4127500"/>
          <p14:tracePt t="41464" x="3479800" y="4110038"/>
          <p14:tracePt t="41480" x="3479800" y="4090988"/>
          <p14:tracePt t="41488" x="3479800" y="4081463"/>
          <p14:tracePt t="41497" x="3479800" y="4073525"/>
          <p14:tracePt t="41504" x="3479800" y="4054475"/>
          <p14:tracePt t="41517" x="3479800" y="4044950"/>
          <p14:tracePt t="41540" x="3479800" y="4037013"/>
          <p14:tracePt t="41548" x="3479800" y="4027488"/>
          <p14:tracePt t="41556" x="3479800" y="4017963"/>
          <p14:tracePt t="41562" x="3479800" y="4008438"/>
          <p14:tracePt t="41570" x="3479800" y="3990975"/>
          <p14:tracePt t="41578" x="3489325" y="3990975"/>
          <p14:tracePt t="41586" x="3489325" y="3981450"/>
          <p14:tracePt t="41593" x="3489325" y="3971925"/>
          <p14:tracePt t="41601" x="3497263" y="3963988"/>
          <p14:tracePt t="41609" x="3497263" y="3954463"/>
          <p14:tracePt t="41617" x="3497263" y="3944938"/>
          <p14:tracePt t="41626" x="3506788" y="3935413"/>
          <p14:tracePt t="41638" x="3506788" y="3927475"/>
          <p14:tracePt t="41654" x="3516313" y="3917950"/>
          <p14:tracePt t="41661" x="3516313" y="3908425"/>
          <p14:tracePt t="41668" x="3516313" y="3898900"/>
          <p14:tracePt t="41676" x="3525838" y="3889375"/>
          <p14:tracePt t="41683" x="3533775" y="3871913"/>
          <p14:tracePt t="41692" x="3543300" y="3862388"/>
          <p14:tracePt t="41708" x="3562350" y="3852863"/>
          <p14:tracePt t="41715" x="3562350" y="3844925"/>
          <p14:tracePt t="41723" x="3570288" y="3844925"/>
          <p14:tracePt t="41731" x="3579813" y="3844925"/>
          <p14:tracePt t="41790" x="3598863" y="3844925"/>
          <p14:tracePt t="41798" x="3606800" y="3852863"/>
          <p14:tracePt t="41806" x="3616325" y="3852863"/>
          <p14:tracePt t="41814" x="3635375" y="3862388"/>
          <p14:tracePt t="41822" x="3643313" y="3862388"/>
          <p14:tracePt t="41830" x="3652838" y="3871913"/>
          <p14:tracePt t="41838" x="3652838" y="3881438"/>
          <p14:tracePt t="41844" x="3662363" y="3898900"/>
          <p14:tracePt t="41852" x="3679825" y="3898900"/>
          <p14:tracePt t="41861" x="3698875" y="3917950"/>
          <p14:tracePt t="41868" x="3716338" y="3935413"/>
          <p14:tracePt t="41876" x="3735388" y="3944938"/>
          <p14:tracePt t="41884" x="3735388" y="3954463"/>
          <p14:tracePt t="41892" x="3744913" y="3954463"/>
          <p14:tracePt t="41904" x="3752850" y="3963988"/>
          <p14:tracePt t="41920" x="3762375" y="3963988"/>
          <p14:tracePt t="41928" x="3762375" y="3971925"/>
          <p14:tracePt t="42010" x="3771900" y="3971925"/>
          <p14:tracePt t="42021" x="3781425" y="3963988"/>
          <p14:tracePt t="42029" x="3798888" y="3944938"/>
          <p14:tracePt t="42035" x="3817938" y="3935413"/>
          <p14:tracePt t="42043" x="3835400" y="3927475"/>
          <p14:tracePt t="42052" x="3854450" y="3908425"/>
          <p14:tracePt t="42061" x="3871913" y="3889375"/>
          <p14:tracePt t="42068" x="3890963" y="3871913"/>
          <p14:tracePt t="42077" x="3908425" y="3852863"/>
          <p14:tracePt t="42084" x="3927475" y="3825875"/>
          <p14:tracePt t="42092" x="3954463" y="3808413"/>
          <p14:tracePt t="42100" x="3971925" y="3789363"/>
          <p14:tracePt t="42108" x="3990975" y="3771900"/>
          <p14:tracePt t="42116" x="4008438" y="3752850"/>
          <p14:tracePt t="42125" x="4027488" y="3735388"/>
          <p14:tracePt t="42130" x="4044950" y="3716338"/>
          <p14:tracePt t="42138" x="4054475" y="3698875"/>
          <p14:tracePt t="42146" x="4064000" y="3670300"/>
          <p14:tracePt t="42154" x="4073525" y="3652838"/>
          <p14:tracePt t="42162" x="4083050" y="3633788"/>
          <p14:tracePt t="42169" x="4110038" y="3606800"/>
          <p14:tracePt t="42178" x="4119563" y="3579813"/>
          <p14:tracePt t="42186" x="4137025" y="3560763"/>
          <p14:tracePt t="42194" x="4146550" y="3524250"/>
          <p14:tracePt t="42202" x="4164013" y="3506788"/>
          <p14:tracePt t="42211" x="4183063" y="3487738"/>
          <p14:tracePt t="42218" x="4192588" y="3470275"/>
          <p14:tracePt t="42225" x="4210050" y="3451225"/>
          <p14:tracePt t="42232" x="4219575" y="3433763"/>
          <p14:tracePt t="42240" x="4237038" y="3414713"/>
          <p14:tracePt t="42247" x="4246563" y="3397250"/>
          <p14:tracePt t="42256" x="4273550" y="3370263"/>
          <p14:tracePt t="42264" x="4283075" y="3351213"/>
          <p14:tracePt t="42272" x="4292600" y="3333750"/>
          <p14:tracePt t="42280" x="4310063" y="3314700"/>
          <p14:tracePt t="42288" x="4319588" y="3297238"/>
          <p14:tracePt t="42296" x="4338638" y="3278188"/>
          <p14:tracePt t="42304" x="4346575" y="3260725"/>
          <p14:tracePt t="42311" x="4356100" y="3241675"/>
          <p14:tracePt t="42320" x="4365625" y="3232150"/>
          <p14:tracePt t="42327" x="4375150" y="3214688"/>
          <p14:tracePt t="42334" x="4383088" y="3205163"/>
          <p14:tracePt t="42342" x="4392613" y="3187700"/>
          <p14:tracePt t="42350" x="4411663" y="3168650"/>
          <p14:tracePt t="42358" x="4419600" y="3159125"/>
          <p14:tracePt t="42375" x="4419600" y="3151188"/>
          <p14:tracePt t="42382" x="4438650" y="3141663"/>
          <p14:tracePt t="42390" x="4438650" y="3132138"/>
          <p14:tracePt t="42402" x="4448175" y="3132138"/>
          <p14:tracePt t="42415" x="4448175" y="3122613"/>
          <p14:tracePt t="42444" x="4456113" y="3122613"/>
          <p14:tracePt t="42456" x="4465638" y="3122613"/>
          <p14:tracePt t="42468" x="4475163" y="3122613"/>
          <p14:tracePt t="42510" x="4484688" y="3122613"/>
          <p14:tracePt t="42530" x="4492625" y="3122613"/>
          <p14:tracePt t="42538" x="4502150" y="3122613"/>
          <p14:tracePt t="42546" x="4511675" y="3122613"/>
          <p14:tracePt t="42554" x="4521200" y="3122613"/>
          <p14:tracePt t="42570" x="4529138" y="3122613"/>
          <p14:tracePt t="42586" x="4538663" y="3122613"/>
          <p14:tracePt t="42594" x="4548188" y="3122613"/>
          <p14:tracePt t="42601" x="4557713" y="3122613"/>
          <p14:tracePt t="42608" x="4575175" y="3122613"/>
          <p14:tracePt t="42616" x="4584700" y="3132138"/>
          <p14:tracePt t="42624" x="4602163" y="3132138"/>
          <p14:tracePt t="42632" x="4621213" y="3141663"/>
          <p14:tracePt t="42640" x="4630738" y="3141663"/>
          <p14:tracePt t="42648" x="4638675" y="3141663"/>
          <p14:tracePt t="42655" x="4648200" y="3141663"/>
          <p14:tracePt t="42663" x="4657725" y="3151188"/>
          <p14:tracePt t="42671" x="4667250" y="3151188"/>
          <p14:tracePt t="42679" x="4675188" y="3151188"/>
          <p14:tracePt t="42688" x="4684713" y="3151188"/>
          <p14:tracePt t="42696" x="4694238" y="3151188"/>
          <p14:tracePt t="42714" x="4703763" y="3151188"/>
          <p14:tracePt t="42722" x="4711700" y="3159125"/>
          <p14:tracePt t="42730" x="4721225" y="3159125"/>
          <p14:tracePt t="42758" x="4730750" y="3159125"/>
          <p14:tracePt t="42766" x="4740275" y="3159125"/>
          <p14:tracePt t="42777" x="4748213" y="3159125"/>
          <p14:tracePt t="42794" x="4757738" y="3159125"/>
          <p14:tracePt t="42800" x="4767263" y="3159125"/>
          <p14:tracePt t="42808" x="4784725" y="3159125"/>
          <p14:tracePt t="42816" x="4803775" y="3168650"/>
          <p14:tracePt t="42825" x="4821238" y="3168650"/>
          <p14:tracePt t="42832" x="4840288" y="3168650"/>
          <p14:tracePt t="42842" x="4857750" y="3168650"/>
          <p14:tracePt t="42848" x="4876800" y="3168650"/>
          <p14:tracePt t="42856" x="4895850" y="3168650"/>
          <p14:tracePt t="42864" x="4903788" y="3168650"/>
          <p14:tracePt t="42876" x="4913313" y="3168650"/>
          <p14:tracePt t="42926" x="4922838" y="3168650"/>
          <p14:tracePt t="42940" x="4932363" y="3168650"/>
          <p14:tracePt t="42946" x="4940300" y="3168650"/>
          <p14:tracePt t="42957" x="4949825" y="3168650"/>
          <p14:tracePt t="42996" x="4949825" y="3159125"/>
          <p14:tracePt t="43032" x="4949825" y="3151188"/>
          <p14:tracePt t="43049" x="4959350" y="3151188"/>
          <p14:tracePt t="43056" x="4959350" y="3141663"/>
          <p14:tracePt t="43605" x="0" y="0"/>
        </p14:tracePtLst>
        <p14:tracePtLst>
          <p14:tracePt t="66556" x="2593975" y="6081713"/>
          <p14:tracePt t="66623" x="2603500" y="6081713"/>
          <p14:tracePt t="66767" x="0" y="0"/>
        </p14:tracePtLst>
        <p14:tracePtLst>
          <p14:tracePt t="67868" x="7634288" y="5853113"/>
          <p14:tracePt t="67902" x="7634288" y="5862638"/>
          <p14:tracePt t="67914" x="7626350" y="5862638"/>
          <p14:tracePt t="68059" x="0" y="0"/>
        </p14:tracePtLst>
        <p14:tracePtLst>
          <p14:tracePt t="70255" x="3589338" y="6145213"/>
          <p14:tracePt t="70419" x="3589338" y="6137275"/>
          <p14:tracePt t="70877" x="3589338" y="6127750"/>
          <p14:tracePt t="70897" x="3589338" y="6118225"/>
          <p14:tracePt t="70908" x="3589338" y="6108700"/>
          <p14:tracePt t="70920" x="3589338" y="6100763"/>
          <p14:tracePt t="70938" x="3589338" y="6091238"/>
          <p14:tracePt t="70951" x="3589338" y="6081713"/>
          <p14:tracePt t="70972" x="3589338" y="6072188"/>
          <p14:tracePt t="71013" x="3589338" y="6064250"/>
          <p14:tracePt t="71907" x="3598863" y="6064250"/>
          <p14:tracePt t="71919" x="3606800" y="6054725"/>
          <p14:tracePt t="71928" x="3625850" y="6054725"/>
          <p14:tracePt t="71935" x="3635375" y="6054725"/>
          <p14:tracePt t="71935" x="0" y="0"/>
        </p14:tracePtLst>
        <p14:tracePtLst>
          <p14:tracePt t="72791" x="7543800" y="5918200"/>
          <p14:tracePt t="72818" x="7553325" y="5918200"/>
          <p14:tracePt t="73352"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1D58-2F74-4E08-BEF4-60197DF89014}"/>
              </a:ext>
            </a:extLst>
          </p:cNvPr>
          <p:cNvSpPr>
            <a:spLocks noGrp="1"/>
          </p:cNvSpPr>
          <p:nvPr>
            <p:ph type="title"/>
          </p:nvPr>
        </p:nvSpPr>
        <p:spPr/>
        <p:txBody>
          <a:bodyPr/>
          <a:lstStyle/>
          <a:p>
            <a:r>
              <a:rPr lang="de-DE" spc="-1" dirty="0">
                <a:solidFill>
                  <a:srgbClr val="000000"/>
                </a:solidFill>
              </a:rPr>
              <a:t>Discrete Signal Reconstruction</a:t>
            </a:r>
            <a:endParaRPr lang="en-US" dirty="0"/>
          </a:p>
        </p:txBody>
      </p:sp>
      <p:pic>
        <p:nvPicPr>
          <p:cNvPr id="8" name="Content Placeholder 7" descr="A close up of a device&#10;&#10;Description automatically generated">
            <a:extLst>
              <a:ext uri="{FF2B5EF4-FFF2-40B4-BE49-F238E27FC236}">
                <a16:creationId xmlns:a16="http://schemas.microsoft.com/office/drawing/2014/main" id="{37B55DA4-3185-4915-9AA3-6F980602EC0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843016" y="2432304"/>
            <a:ext cx="4841748" cy="3227832"/>
          </a:xfrm>
        </p:spPr>
      </p:pic>
      <p:sp>
        <p:nvSpPr>
          <p:cNvPr id="4" name="Footer Placeholder 3">
            <a:extLst>
              <a:ext uri="{FF2B5EF4-FFF2-40B4-BE49-F238E27FC236}">
                <a16:creationId xmlns:a16="http://schemas.microsoft.com/office/drawing/2014/main" id="{3933EE06-EB91-44B4-A9E8-CCA8170F04A0}"/>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F992FC75-5E84-4CDD-844B-3AD9AD80A618}"/>
              </a:ext>
            </a:extLst>
          </p:cNvPr>
          <p:cNvSpPr>
            <a:spLocks noGrp="1"/>
          </p:cNvSpPr>
          <p:nvPr>
            <p:ph type="dt" sz="half" idx="2"/>
          </p:nvPr>
        </p:nvSpPr>
        <p:spPr/>
        <p:txBody>
          <a:bodyPr/>
          <a:lstStyle/>
          <a:p>
            <a:r>
              <a:rPr lang="de-DE"/>
              <a:t>25.05.2020</a:t>
            </a:r>
            <a:endParaRPr lang="de-DE" dirty="0"/>
          </a:p>
        </p:txBody>
      </p:sp>
      <p:sp>
        <p:nvSpPr>
          <p:cNvPr id="6" name="Formula 7">
            <a:extLst>
              <a:ext uri="{FF2B5EF4-FFF2-40B4-BE49-F238E27FC236}">
                <a16:creationId xmlns:a16="http://schemas.microsoft.com/office/drawing/2014/main" id="{39066AF9-6521-4042-86B6-25C9C363AEA2}"/>
              </a:ext>
            </a:extLst>
          </p:cNvPr>
          <p:cNvSpPr txBox="1"/>
          <p:nvPr/>
        </p:nvSpPr>
        <p:spPr>
          <a:xfrm>
            <a:off x="6365966" y="3046182"/>
            <a:ext cx="492034" cy="378465"/>
          </a:xfrm>
          <a:prstGeom prst="rect">
            <a:avLst/>
          </a:prstGeom>
        </p:spPr>
        <p:txBody>
          <a:bodyPr/>
          <a:lstStyle/>
          <a:p>
            <a:endParaRPr sz="1400" dirty="0"/>
          </a:p>
        </p:txBody>
      </p:sp>
      <p:pic>
        <p:nvPicPr>
          <p:cNvPr id="10" name="Picture 9" descr="A close up of a map&#10;&#10;Description automatically generated">
            <a:extLst>
              <a:ext uri="{FF2B5EF4-FFF2-40B4-BE49-F238E27FC236}">
                <a16:creationId xmlns:a16="http://schemas.microsoft.com/office/drawing/2014/main" id="{B7D95C16-B1A6-4A29-8653-EE7D4294B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496" y="2432304"/>
            <a:ext cx="4841748" cy="3227832"/>
          </a:xfrm>
          <a:prstGeom prst="rect">
            <a:avLst/>
          </a:prstGeom>
        </p:spPr>
      </p:pic>
      <p:pic>
        <p:nvPicPr>
          <p:cNvPr id="11" name="Audio 10">
            <a:hlinkClick r:id="" action="ppaction://media"/>
            <a:extLst>
              <a:ext uri="{FF2B5EF4-FFF2-40B4-BE49-F238E27FC236}">
                <a16:creationId xmlns:a16="http://schemas.microsoft.com/office/drawing/2014/main" id="{7079F7F6-B4B6-4B4E-AAD7-C5C6D326AE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7534218"/>
      </p:ext>
    </p:extLst>
  </p:cSld>
  <p:clrMapOvr>
    <a:masterClrMapping/>
  </p:clrMapOvr>
  <mc:AlternateContent xmlns:mc="http://schemas.openxmlformats.org/markup-compatibility/2006" xmlns:p14="http://schemas.microsoft.com/office/powerpoint/2010/main">
    <mc:Choice Requires="p14">
      <p:transition spd="slow" p14:dur="2000" advTm="37645"/>
    </mc:Choice>
    <mc:Fallback xmlns="">
      <p:transition spd="slow" advTm="37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mod="1">
    <p:ext uri="{3A86A75C-4F4B-4683-9AE1-C65F6400EC91}">
      <p14:laserTraceLst xmlns:p14="http://schemas.microsoft.com/office/powerpoint/2010/main">
        <p14:tracePtLst>
          <p14:tracePt t="28791" x="6831013" y="5287963"/>
          <p14:tracePt t="28838" x="6840538" y="5287963"/>
          <p14:tracePt t="28850" x="6850063" y="5287963"/>
          <p14:tracePt t="28859" x="6858000" y="5287963"/>
          <p14:tracePt t="28866" x="6867525" y="5287963"/>
          <p14:tracePt t="28875" x="6877050" y="5295900"/>
          <p14:tracePt t="28891" x="6886575" y="5295900"/>
          <p14:tracePt t="28897" x="6894513" y="5305425"/>
          <p14:tracePt t="28906" x="6904038" y="5314950"/>
          <p14:tracePt t="28913" x="6923088" y="5332413"/>
          <p14:tracePt t="28922" x="6931025" y="5332413"/>
          <p14:tracePt t="28929" x="6950075" y="5351463"/>
          <p14:tracePt t="28939" x="6967538" y="5360988"/>
          <p14:tracePt t="28945" x="6986588" y="5378450"/>
          <p14:tracePt t="28960" x="7004050" y="5397500"/>
          <p14:tracePt t="28964" x="7023100" y="5414963"/>
          <p14:tracePt t="28969" x="7040563" y="5424488"/>
          <p14:tracePt t="28978" x="7050088" y="5441950"/>
          <p14:tracePt t="28983" x="7069138" y="5461000"/>
          <p14:tracePt t="28991" x="7077075" y="5461000"/>
          <p14:tracePt t="29004" x="7086600" y="5461000"/>
          <p14:tracePt t="29017" x="7096125" y="5461000"/>
          <p14:tracePt t="29036" x="7105650" y="5461000"/>
          <p14:tracePt t="29043" x="7113588" y="5461000"/>
          <p14:tracePt t="29051" x="7132638" y="5461000"/>
          <p14:tracePt t="29059" x="7150100" y="5461000"/>
          <p14:tracePt t="29067" x="7159625" y="5461000"/>
          <p14:tracePt t="29075" x="7186613" y="5441950"/>
          <p14:tracePt t="29081" x="7186613" y="5434013"/>
          <p14:tracePt t="29089" x="7196138" y="5434013"/>
          <p14:tracePt t="29097" x="7205663" y="5414963"/>
          <p14:tracePt t="29105" x="7215188" y="5414963"/>
          <p14:tracePt t="29113" x="7223125" y="5405438"/>
          <p14:tracePt t="29122" x="7232650" y="5397500"/>
          <p14:tracePt t="29129" x="7242175" y="5378450"/>
          <p14:tracePt t="29139" x="7251700" y="5360988"/>
          <p14:tracePt t="29145" x="7251700" y="5341938"/>
          <p14:tracePt t="29155" x="7259638" y="5324475"/>
          <p14:tracePt t="29161" x="7269163" y="5314950"/>
          <p14:tracePt t="29169" x="7278688" y="5295900"/>
          <p14:tracePt t="29177" x="7296150" y="5287963"/>
          <p14:tracePt t="29183" x="7315200" y="5268913"/>
          <p14:tracePt t="29191" x="7334250" y="5251450"/>
          <p14:tracePt t="29199" x="7351713" y="5232400"/>
          <p14:tracePt t="29208" x="7370763" y="5214938"/>
          <p14:tracePt t="29215" x="7388225" y="5195888"/>
          <p14:tracePt t="29226" x="7407275" y="5168900"/>
          <p14:tracePt t="29231" x="7434263" y="5149850"/>
          <p14:tracePt t="29241" x="7451725" y="5141913"/>
          <p14:tracePt t="29247" x="7470775" y="5132388"/>
          <p14:tracePt t="29255" x="7488238" y="5113338"/>
          <p14:tracePt t="29263" x="7507288" y="5105400"/>
          <p14:tracePt t="29272" x="7516813" y="5095875"/>
          <p14:tracePt t="29278" x="7524750" y="5086350"/>
          <p14:tracePt t="29357" x="7534275" y="5076825"/>
          <p14:tracePt t="29367" x="7543800" y="5068888"/>
          <p14:tracePt t="29376" x="7553325" y="5049838"/>
          <p14:tracePt t="29383" x="7561263" y="5040313"/>
          <p14:tracePt t="29392" x="7570788" y="5022850"/>
          <p14:tracePt t="29399" x="7570788" y="5013325"/>
          <p14:tracePt t="29407" x="7580313" y="4995863"/>
          <p14:tracePt t="29415" x="7580313" y="4986338"/>
          <p14:tracePt t="29423" x="7589838" y="4976813"/>
          <p14:tracePt t="29431" x="7597775" y="4959350"/>
          <p14:tracePt t="29440" x="7597775" y="4949825"/>
          <p14:tracePt t="29450" x="7597775" y="4940300"/>
          <p14:tracePt t="29456" x="7607300" y="4930775"/>
          <p14:tracePt t="29464" x="7607300" y="4922838"/>
          <p14:tracePt t="29469" x="7616825" y="4922838"/>
          <p14:tracePt t="29477" x="7626350" y="4903788"/>
          <p14:tracePt t="29488" x="7626350" y="4884738"/>
          <p14:tracePt t="29493" x="7643813" y="4867275"/>
          <p14:tracePt t="29502" x="7653338" y="4848225"/>
          <p14:tracePt t="29509" x="7662863" y="4830763"/>
          <p14:tracePt t="29517" x="7680325" y="4803775"/>
          <p14:tracePt t="29526" x="7689850" y="4784725"/>
          <p14:tracePt t="29533" x="7716838" y="4767263"/>
          <p14:tracePt t="29542" x="7726363" y="4748213"/>
          <p14:tracePt t="29549" x="7726363" y="4730750"/>
          <p14:tracePt t="29557" x="7735888" y="4711700"/>
          <p14:tracePt t="29563" x="7743825" y="4702175"/>
          <p14:tracePt t="29587" x="7743825" y="4694238"/>
          <p14:tracePt t="29599" x="7743825" y="4684713"/>
          <p14:tracePt t="29611" x="7753350" y="4675188"/>
          <p14:tracePt t="29639" x="7762875" y="4665663"/>
          <p14:tracePt t="29647" x="7762875" y="4657725"/>
          <p14:tracePt t="29656" x="7772400" y="4657725"/>
          <p14:tracePt t="29665" x="7772400" y="4648200"/>
          <p14:tracePt t="29717" x="7780338" y="4648200"/>
          <p14:tracePt t="29729" x="7789863" y="4648200"/>
          <p14:tracePt t="29737" x="7799388" y="4648200"/>
          <p14:tracePt t="29749" x="7808913" y="4648200"/>
          <p14:tracePt t="29755" x="7826375" y="4648200"/>
          <p14:tracePt t="29766" x="7835900" y="4648200"/>
          <p14:tracePt t="29772" x="7845425" y="4648200"/>
          <p14:tracePt t="29779" x="7853363" y="4648200"/>
          <p14:tracePt t="29788" x="7862888" y="4648200"/>
          <p14:tracePt t="29795" x="7881938" y="4648200"/>
          <p14:tracePt t="29805" x="7899400" y="4648200"/>
          <p14:tracePt t="29811" x="7918450" y="4648200"/>
          <p14:tracePt t="29822" x="7935913" y="4657725"/>
          <p14:tracePt t="29826" x="7954963" y="4665663"/>
          <p14:tracePt t="29834" x="7981950" y="4675188"/>
          <p14:tracePt t="29842" x="7999413" y="4694238"/>
          <p14:tracePt t="29848" x="8008938" y="4694238"/>
          <p14:tracePt t="29856" x="8035925" y="4702175"/>
          <p14:tracePt t="29864" x="8054975" y="4711700"/>
          <p14:tracePt t="29872" x="8064500" y="4711700"/>
          <p14:tracePt t="29880" x="8091488" y="4721225"/>
          <p14:tracePt t="29888" x="8101013" y="4721225"/>
          <p14:tracePt t="29896" x="8118475" y="4721225"/>
          <p14:tracePt t="29904" x="8137525" y="4730750"/>
          <p14:tracePt t="29914" x="8154988" y="4738688"/>
          <p14:tracePt t="29921" x="8174038" y="4738688"/>
          <p14:tracePt t="29928" x="8183563" y="4738688"/>
          <p14:tracePt t="29937" x="8201025" y="4738688"/>
          <p14:tracePt t="29943" x="8220075" y="4748213"/>
          <p14:tracePt t="29958" x="8237538" y="4757738"/>
          <p14:tracePt t="29960" x="8256588" y="4757738"/>
          <p14:tracePt t="29967" x="8274050" y="4757738"/>
          <p14:tracePt t="29975" x="8283575" y="4757738"/>
          <p14:tracePt t="29983" x="8301038" y="4757738"/>
          <p14:tracePt t="29991" x="8320088" y="4767263"/>
          <p14:tracePt t="29999" x="8337550" y="4767263"/>
          <p14:tracePt t="30007" x="8356600" y="4767263"/>
          <p14:tracePt t="30015" x="8366125" y="4767263"/>
          <p14:tracePt t="30023" x="8393113" y="4767263"/>
          <p14:tracePt t="30031" x="8402638" y="4767263"/>
          <p14:tracePt t="30038" x="8429625" y="4757738"/>
          <p14:tracePt t="30047" x="8447088" y="4748213"/>
          <p14:tracePt t="30062" x="8456613" y="4738688"/>
          <p14:tracePt t="30071" x="8466138" y="4738688"/>
          <p14:tracePt t="30077" x="8475663" y="4738688"/>
          <p14:tracePt t="30086" x="8475663" y="4730750"/>
          <p14:tracePt t="30104" x="8483600" y="4730750"/>
          <p14:tracePt t="30113" x="8493125" y="4730750"/>
          <p14:tracePt t="30122" x="8502650" y="4721225"/>
          <p14:tracePt t="30129" x="8512175" y="4711700"/>
          <p14:tracePt t="30136" x="8520113" y="4702175"/>
          <p14:tracePt t="30143" x="8529638" y="4694238"/>
          <p14:tracePt t="30151" x="8539163" y="4694238"/>
          <p14:tracePt t="30161" x="8548688" y="4684713"/>
          <p14:tracePt t="30167" x="8556625" y="4675188"/>
          <p14:tracePt t="30177" x="8575675" y="4665663"/>
          <p14:tracePt t="30183" x="8575675" y="4657725"/>
          <p14:tracePt t="30191" x="8585200" y="4657725"/>
          <p14:tracePt t="30199" x="8585200" y="4648200"/>
          <p14:tracePt t="30207" x="8593138" y="4638675"/>
          <p14:tracePt t="30215" x="8602663" y="4621213"/>
          <p14:tracePt t="30223" x="8612188" y="4621213"/>
          <p14:tracePt t="30229" x="8621713" y="4611688"/>
          <p14:tracePt t="30237" x="8629650" y="4592638"/>
          <p14:tracePt t="30245" x="8648700" y="4575175"/>
          <p14:tracePt t="30254" x="8666163" y="4556125"/>
          <p14:tracePt t="30261" x="8685213" y="4529138"/>
          <p14:tracePt t="30272" x="8702675" y="4511675"/>
          <p14:tracePt t="30277" x="8721725" y="4492625"/>
          <p14:tracePt t="30286" x="8748713" y="4475163"/>
          <p14:tracePt t="30293" x="8767763" y="4456113"/>
          <p14:tracePt t="30301" x="8785225" y="4438650"/>
          <p14:tracePt t="30310" x="8804275" y="4419600"/>
          <p14:tracePt t="30317" x="8821738" y="4402138"/>
          <p14:tracePt t="30324" x="8840788" y="4373563"/>
          <p14:tracePt t="30331" x="8858250" y="4356100"/>
          <p14:tracePt t="30341" x="8877300" y="4337050"/>
          <p14:tracePt t="30348" x="8904288" y="4319588"/>
          <p14:tracePt t="30355" x="8921750" y="4300538"/>
          <p14:tracePt t="30363" x="8940800" y="4283075"/>
          <p14:tracePt t="30372" x="8959850" y="4264025"/>
          <p14:tracePt t="30379" x="8977313" y="4237038"/>
          <p14:tracePt t="30388" x="8996363" y="4219575"/>
          <p14:tracePt t="30395" x="9013825" y="4200525"/>
          <p14:tracePt t="30404" x="9040813" y="4183063"/>
          <p14:tracePt t="30411" x="9059863" y="4164013"/>
          <p14:tracePt t="30417" x="9077325" y="4146550"/>
          <p14:tracePt t="30425" x="9105900" y="4127500"/>
          <p14:tracePt t="30433" x="9123363" y="4117975"/>
          <p14:tracePt t="30443" x="9142413" y="4100513"/>
          <p14:tracePt t="30449" x="9150350" y="4100513"/>
          <p14:tracePt t="30459" x="9159875" y="4100513"/>
          <p14:tracePt t="30466" x="9169400" y="4100513"/>
          <p14:tracePt t="30474" x="9178925" y="4100513"/>
          <p14:tracePt t="30481" x="9186863" y="4090988"/>
          <p14:tracePt t="30501" x="9196388" y="4081463"/>
          <p14:tracePt t="30509" x="9215438" y="4081463"/>
          <p14:tracePt t="30515" x="9223375" y="4081463"/>
          <p14:tracePt t="30523" x="9232900" y="4073525"/>
          <p14:tracePt t="30534" x="9242425" y="4073525"/>
          <p14:tracePt t="30539" x="9242425" y="4064000"/>
          <p14:tracePt t="30556" x="9251950" y="4054475"/>
          <p14:tracePt t="30563" x="9259888" y="4054475"/>
          <p14:tracePt t="30573" x="9269413" y="4054475"/>
          <p14:tracePt t="30579" x="9278938" y="4054475"/>
          <p14:tracePt t="30589" x="9278938" y="4044950"/>
          <p14:tracePt t="30595" x="9288463" y="4044950"/>
          <p14:tracePt t="30621" x="9296400" y="4044950"/>
          <p14:tracePt t="30646" x="9305925" y="4044950"/>
          <p14:tracePt t="30653" x="9315450" y="4037013"/>
          <p14:tracePt t="30662" x="9324975" y="4037013"/>
          <p14:tracePt t="30671" x="9342438" y="4037013"/>
          <p14:tracePt t="30677" x="9361488" y="4037013"/>
          <p14:tracePt t="30687" x="9369425" y="4027488"/>
          <p14:tracePt t="30693" x="9378950" y="4027488"/>
          <p14:tracePt t="30701" x="9398000" y="4027488"/>
          <p14:tracePt t="30707" x="9415463" y="4027488"/>
          <p14:tracePt t="30716" x="9434513" y="4027488"/>
          <p14:tracePt t="30723" x="9451975" y="4027488"/>
          <p14:tracePt t="30731" x="9471025" y="4027488"/>
          <p14:tracePt t="30740" x="9478963" y="4017963"/>
          <p14:tracePt t="30747" x="9488488" y="4017963"/>
          <p14:tracePt t="30756" x="9498013" y="4017963"/>
          <p14:tracePt t="30902" x="9507538" y="4017963"/>
          <p14:tracePt t="30979" x="9515475" y="4017963"/>
          <p14:tracePt t="31217" x="9525000" y="4017963"/>
          <p14:tracePt t="31258" x="9534525" y="4017963"/>
          <p14:tracePt t="31273" x="9544050" y="4008438"/>
          <p14:tracePt t="31311" x="9551988" y="4008438"/>
          <p14:tracePt t="31323" x="9551988" y="4000500"/>
          <p14:tracePt t="31425" x="9561513" y="4000500"/>
          <p14:tracePt t="31449" x="9571038" y="4000500"/>
          <p14:tracePt t="31461" x="9571038" y="3990975"/>
          <p14:tracePt t="31484" x="9580563" y="3981450"/>
          <p14:tracePt t="31491" x="9588500" y="3981450"/>
          <p14:tracePt t="31499" x="9598025" y="3971925"/>
          <p14:tracePt t="31508" x="9607550" y="3963988"/>
          <p14:tracePt t="31515" x="9607550" y="3954463"/>
          <p14:tracePt t="31523" x="9617075" y="3954463"/>
          <p14:tracePt t="31531" x="9625013" y="3944938"/>
          <p14:tracePt t="31539" x="9634538" y="3944938"/>
          <p14:tracePt t="31547" x="9644063" y="3944938"/>
          <p14:tracePt t="31555" x="9653588" y="3935413"/>
          <p14:tracePt t="31563" x="9653588" y="3927475"/>
          <p14:tracePt t="31571" x="9661525" y="3917950"/>
          <p14:tracePt t="31579" x="9671050" y="3908425"/>
          <p14:tracePt t="31593" x="9680575" y="3908425"/>
          <p14:tracePt t="31601" x="9690100" y="3898900"/>
          <p14:tracePt t="31610" x="9698038" y="3889375"/>
          <p14:tracePt t="31626" x="9707563" y="3889375"/>
          <p14:tracePt t="31635" x="9707563" y="3881438"/>
          <p14:tracePt t="31645" x="9717088" y="3871913"/>
          <p14:tracePt t="31655" x="9726613" y="3871913"/>
          <p14:tracePt t="31661" x="9734550" y="3862388"/>
          <p14:tracePt t="31672" x="9744075" y="3852863"/>
          <p14:tracePt t="31679" x="9753600" y="3852863"/>
          <p14:tracePt t="31687" x="9763125" y="3844925"/>
          <p14:tracePt t="31696" x="9763125" y="3835400"/>
          <p14:tracePt t="31703" x="9772650" y="3835400"/>
          <p14:tracePt t="31712" x="9780588" y="3835400"/>
          <p14:tracePt t="31719" x="9790113" y="3816350"/>
          <p14:tracePt t="31729" x="9799638" y="3816350"/>
          <p14:tracePt t="31735" x="9809163" y="3808413"/>
          <p14:tracePt t="31746" x="9817100" y="3798888"/>
          <p14:tracePt t="31751" x="9817100" y="3789363"/>
          <p14:tracePt t="31760" x="9836150" y="3789363"/>
          <p14:tracePt t="31767" x="9845675" y="3779838"/>
          <p14:tracePt t="31773" x="9853613" y="3779838"/>
          <p14:tracePt t="31782" x="9863138" y="3771900"/>
          <p14:tracePt t="31789" x="9872663" y="3771900"/>
          <p14:tracePt t="31797" x="9882188" y="3771900"/>
          <p14:tracePt t="31805" x="9890125" y="3771900"/>
          <p14:tracePt t="31813" x="9899650" y="3762375"/>
          <p14:tracePt t="31821" x="9909175" y="3762375"/>
          <p14:tracePt t="31829" x="9918700" y="3762375"/>
          <p14:tracePt t="31837" x="9926638" y="3752850"/>
          <p14:tracePt t="31855" x="9936163" y="3752850"/>
          <p14:tracePt t="31871" x="9945688" y="3752850"/>
          <p14:tracePt t="32520" x="9955213" y="3743325"/>
          <p14:tracePt t="32953" x="9963150" y="3735388"/>
          <p14:tracePt t="32968" x="9963150" y="3725863"/>
          <p14:tracePt t="32973" x="9972675" y="3725863"/>
          <p14:tracePt t="32989" x="9982200" y="3725863"/>
          <p14:tracePt t="32997" x="9982200" y="3716338"/>
          <p14:tracePt t="33005" x="9991725" y="3706813"/>
          <p14:tracePt t="33019" x="9991725" y="3698875"/>
          <p14:tracePt t="33027" x="9999663" y="3689350"/>
          <p14:tracePt t="33038" x="10009188" y="3689350"/>
          <p14:tracePt t="33046" x="10009188" y="3679825"/>
          <p14:tracePt t="33054" x="10018713" y="3670300"/>
          <p14:tracePt t="33062" x="10028238" y="3670300"/>
          <p14:tracePt t="33070" x="10036175" y="3662363"/>
          <p14:tracePt t="33078" x="10045700" y="3662363"/>
          <p14:tracePt t="33086" x="10045700" y="3652838"/>
          <p14:tracePt t="33095" x="10055225" y="3633788"/>
          <p14:tracePt t="33103" x="10064750" y="3625850"/>
          <p14:tracePt t="33109" x="10082213" y="3616325"/>
          <p14:tracePt t="33117" x="10091738" y="3606800"/>
          <p14:tracePt t="33125" x="10109200" y="3597275"/>
          <p14:tracePt t="33133" x="10118725" y="3597275"/>
          <p14:tracePt t="33141" x="10137775" y="3579813"/>
          <p14:tracePt t="33157" x="10155238" y="3570288"/>
          <p14:tracePt t="33168" x="10164763" y="3560763"/>
          <p14:tracePt t="33173" x="10182225" y="3552825"/>
          <p14:tracePt t="33181" x="10201275" y="3552825"/>
          <p14:tracePt t="33189" x="10210800" y="3543300"/>
          <p14:tracePt t="33197" x="10218738" y="3533775"/>
          <p14:tracePt t="33205" x="10228263" y="3533775"/>
          <p14:tracePt t="33211" x="10237788" y="3524250"/>
          <p14:tracePt t="33219" x="10247313" y="3516313"/>
          <p14:tracePt t="33227" x="10255250" y="3516313"/>
          <p14:tracePt t="33236" x="10274300" y="3516313"/>
          <p14:tracePt t="33243" x="10283825" y="3506788"/>
          <p14:tracePt t="33255" x="10291763" y="3506788"/>
          <p14:tracePt t="33263" x="10301288" y="3497263"/>
          <p14:tracePt t="33283" x="10310813" y="3487738"/>
          <p14:tracePt t="33303" x="10320338" y="3479800"/>
          <p14:tracePt t="33313" x="10328275" y="3479800"/>
          <p14:tracePt t="33321" x="10337800" y="3470275"/>
          <p14:tracePt t="33337" x="10347325" y="3470275"/>
          <p14:tracePt t="33345" x="10356850" y="3460750"/>
          <p14:tracePt t="33505" x="10364788" y="3460750"/>
          <p14:tracePt t="33541" x="10374313" y="3460750"/>
          <p14:tracePt t="33596" x="10383838" y="3460750"/>
          <p14:tracePt t="33619" x="10383838" y="3451225"/>
          <p14:tracePt t="33693" x="10393363" y="3451225"/>
          <p14:tracePt t="33753" x="10401300" y="3451225"/>
          <p14:tracePt t="33983" x="10410825" y="3443288"/>
          <p14:tracePt t="33991" x="10420350" y="3443288"/>
          <p14:tracePt t="33999" x="10429875" y="3443288"/>
          <p14:tracePt t="34009" x="10429875" y="3433763"/>
          <p14:tracePt t="34031" x="10437813" y="3433763"/>
          <p14:tracePt t="34043" x="10447338" y="3424238"/>
          <p14:tracePt t="34052" x="10456863" y="3424238"/>
          <p14:tracePt t="34065" x="10474325" y="3414713"/>
          <p14:tracePt t="34073" x="10493375" y="3414713"/>
          <p14:tracePt t="34081" x="10510838" y="3406775"/>
          <p14:tracePt t="34090" x="10520363" y="3406775"/>
          <p14:tracePt t="34097" x="10529888" y="3397250"/>
          <p14:tracePt t="34104" x="10539413" y="3397250"/>
          <p14:tracePt t="34112" x="10547350" y="3387725"/>
          <p14:tracePt t="34120" x="10566400" y="3387725"/>
          <p14:tracePt t="34128" x="10585450" y="3378200"/>
          <p14:tracePt t="34136" x="10593388" y="3378200"/>
          <p14:tracePt t="34144" x="10602913" y="3378200"/>
          <p14:tracePt t="34152" x="10612438" y="3378200"/>
          <p14:tracePt t="34165" x="10621963" y="3378200"/>
          <p14:tracePt t="34211" x="10629900" y="3378200"/>
          <p14:tracePt t="34223" x="10639425" y="3378200"/>
          <p14:tracePt t="34232" x="10648950" y="3378200"/>
          <p14:tracePt t="34247" x="10658475" y="3378200"/>
          <p14:tracePt t="34253" x="10666413" y="3378200"/>
          <p14:tracePt t="34261" x="10666413" y="3370263"/>
          <p14:tracePt t="34270" x="10675938" y="3370263"/>
          <p14:tracePt t="34281" x="10685463" y="3370263"/>
          <p14:tracePt t="34293" x="10694988" y="3370263"/>
          <p14:tracePt t="34309" x="10702925" y="3360738"/>
          <p14:tracePt t="34329" x="10712450" y="3360738"/>
          <p14:tracePt t="34346" x="10721975" y="3360738"/>
          <p14:tracePt t="34352" x="10731500" y="3360738"/>
          <p14:tracePt t="34363" x="10739438" y="3360738"/>
          <p14:tracePt t="34371" x="10739438" y="3351213"/>
          <p14:tracePt t="34379" x="10748963" y="3351213"/>
          <p14:tracePt t="34387" x="10758488" y="3351213"/>
          <p14:tracePt t="34404" x="10758488" y="3341688"/>
          <p14:tracePt t="34421" x="10768013" y="3341688"/>
          <p14:tracePt t="34427" x="10775950" y="3341688"/>
          <p14:tracePt t="34436" x="10785475" y="3341688"/>
          <p14:tracePt t="34444" x="10795000" y="3333750"/>
          <p14:tracePt t="34449" x="10804525" y="3333750"/>
          <p14:tracePt t="34458" x="10812463" y="3333750"/>
          <p14:tracePt t="34474" x="10812463" y="3324225"/>
          <p14:tracePt t="34497" x="10821988" y="3324225"/>
          <p14:tracePt t="34505" x="10831513" y="3324225"/>
          <p14:tracePt t="34513" x="10841038" y="3324225"/>
          <p14:tracePt t="34521" x="10848975" y="3324225"/>
          <p14:tracePt t="34529" x="10858500" y="3324225"/>
          <p14:tracePt t="34537" x="10868025" y="3324225"/>
          <p14:tracePt t="34548" x="10868025" y="3314700"/>
          <p14:tracePt t="34555" x="10877550" y="3314700"/>
          <p14:tracePt t="34563" x="10885488" y="3314700"/>
          <p14:tracePt t="34573" x="10895013" y="3305175"/>
          <p14:tracePt t="34586" x="10904538" y="3305175"/>
          <p14:tracePt t="34599" x="10914063" y="3297238"/>
          <p14:tracePt t="34625" x="10922000" y="3287713"/>
          <p14:tracePt t="34637" x="10931525" y="3287713"/>
          <p14:tracePt t="34645" x="10941050" y="3278188"/>
          <p14:tracePt t="34657" x="10950575" y="3268663"/>
          <p14:tracePt t="34678" x="10958513" y="3268663"/>
          <p14:tracePt t="34718" x="10968038" y="3268663"/>
          <p14:tracePt t="34729" x="10968038" y="3260725"/>
          <p14:tracePt t="34738" x="10987088" y="3251200"/>
          <p14:tracePt t="34743" x="11004550" y="3232150"/>
          <p14:tracePt t="34752" x="11031538" y="3224213"/>
          <p14:tracePt t="34760" x="11050588" y="3214688"/>
          <p14:tracePt t="34769" x="11068050" y="3195638"/>
          <p14:tracePt t="34775" x="11077575" y="3187700"/>
          <p14:tracePt t="34785" x="11077575" y="3178175"/>
          <p14:tracePt t="34792" x="11087100" y="3178175"/>
          <p14:tracePt t="34799" x="11096625" y="3159125"/>
          <p14:tracePt t="34807" x="11104563" y="3159125"/>
          <p14:tracePt t="34815" x="11114088" y="3151188"/>
          <p14:tracePt t="34823" x="11123613" y="3141663"/>
          <p14:tracePt t="34830" x="11123613" y="3132138"/>
          <p14:tracePt t="34837" x="11133138" y="3132138"/>
          <p14:tracePt t="34854" x="11141075" y="3122613"/>
          <p14:tracePt t="34861" x="11150600" y="3105150"/>
          <p14:tracePt t="34870" x="11169650" y="3095625"/>
          <p14:tracePt t="34877" x="11177588" y="3086100"/>
          <p14:tracePt t="34885" x="11187113" y="3078163"/>
          <p14:tracePt t="34893" x="11206163" y="3068638"/>
          <p14:tracePt t="34902" x="11206163" y="3059113"/>
          <p14:tracePt t="34909" x="11214100" y="3059113"/>
          <p14:tracePt t="34918" x="11214100" y="3049588"/>
          <p14:tracePt t="34924" x="11223625" y="3049588"/>
          <p14:tracePt t="34954" x="11233150" y="3049588"/>
          <p14:tracePt t="34962" x="11233150" y="3041650"/>
          <p14:tracePt t="35089" x="11242675" y="3032125"/>
          <p14:tracePt t="35117" x="11242675" y="3022600"/>
          <p14:tracePt t="35127" x="11250613" y="3022600"/>
          <p14:tracePt t="35163" x="11260138" y="3013075"/>
          <p14:tracePt t="35174" x="11260138" y="3005138"/>
          <p14:tracePt t="35183" x="11269663" y="2995613"/>
          <p14:tracePt t="35461"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DE" dirty="0"/>
              <a:t>Moment-based Opacity Optimization (MBOO</a:t>
            </a:r>
            <a:r>
              <a:rPr lang="de-DE" spc="-1" dirty="0">
                <a:solidFill>
                  <a:srgbClr val="000000"/>
                </a:solidFill>
              </a:rPr>
              <a:t>)</a:t>
            </a:r>
            <a:endParaRPr lang="de-DE" dirty="0"/>
          </a:p>
        </p:txBody>
      </p:sp>
      <p:sp>
        <p:nvSpPr>
          <p:cNvPr id="7" name="Content Placeholder 6">
            <a:extLst>
              <a:ext uri="{FF2B5EF4-FFF2-40B4-BE49-F238E27FC236}">
                <a16:creationId xmlns:a16="http://schemas.microsoft.com/office/drawing/2014/main" id="{EB52B781-E050-4704-BA7E-823AFDCECCB8}"/>
              </a:ext>
            </a:extLst>
          </p:cNvPr>
          <p:cNvSpPr>
            <a:spLocks noGrp="1"/>
          </p:cNvSpPr>
          <p:nvPr>
            <p:ph idx="1"/>
          </p:nvPr>
        </p:nvSpPr>
        <p:spPr/>
        <p:txBody>
          <a:bodyPr/>
          <a:lstStyle/>
          <a:p>
            <a:pPr marL="0" indent="0">
              <a:buNone/>
            </a:pPr>
            <a:r>
              <a:rPr lang="de-DE" spc="-1" dirty="0">
                <a:solidFill>
                  <a:srgbClr val="000000"/>
                </a:solidFill>
              </a:rPr>
              <a:t>Motivation and Contributions </a:t>
            </a:r>
          </a:p>
          <a:p>
            <a:pPr marL="0" indent="0">
              <a:buNone/>
            </a:pPr>
            <a:r>
              <a:rPr lang="en-US" dirty="0"/>
              <a:t>Novel technique for opacity optimization using moments</a:t>
            </a:r>
          </a:p>
          <a:p>
            <a:pPr marL="0" indent="0">
              <a:buNone/>
            </a:pPr>
            <a:r>
              <a:rPr lang="en-US" dirty="0"/>
              <a:t>Efficient and fast filtering method for optimized opacities</a:t>
            </a:r>
          </a:p>
          <a:p>
            <a:pPr marL="0" indent="0">
              <a:buNone/>
            </a:pPr>
            <a:r>
              <a:rPr lang="en-US" dirty="0"/>
              <a:t>Evaluate our technique against state of the art solutions</a:t>
            </a:r>
          </a:p>
        </p:txBody>
      </p:sp>
      <p:sp>
        <p:nvSpPr>
          <p:cNvPr id="4" name="Rectangle 12"/>
          <p:cNvSpPr>
            <a:spLocks noGrp="1" noChangeArrowheads="1"/>
          </p:cNvSpPr>
          <p:nvPr>
            <p:ph type="ftr" sz="quarter" idx="10"/>
          </p:nvPr>
        </p:nvSpPr>
        <p:spPr>
          <a:ln/>
        </p:spPr>
        <p:txBody>
          <a:bodyPr/>
          <a:lstStyle/>
          <a:p>
            <a:r>
              <a:rPr lang="de-DE" dirty="0"/>
              <a:t>M. Zeidan, T. Rapp, C. Peters, and C. Dachsbacher</a:t>
            </a:r>
            <a:endParaRPr lang="en-US" dirty="0"/>
          </a:p>
        </p:txBody>
      </p:sp>
      <p:sp>
        <p:nvSpPr>
          <p:cNvPr id="5" name="Datumsplatzhalter 4"/>
          <p:cNvSpPr>
            <a:spLocks noGrp="1"/>
          </p:cNvSpPr>
          <p:nvPr>
            <p:ph type="dt" sz="half" idx="2"/>
          </p:nvPr>
        </p:nvSpPr>
        <p:spPr/>
        <p:txBody>
          <a:bodyPr/>
          <a:lstStyle/>
          <a:p>
            <a:r>
              <a:rPr lang="de-DE"/>
              <a:t>25.05.2020</a:t>
            </a:r>
            <a:endParaRPr lang="de-DE" dirty="0"/>
          </a:p>
        </p:txBody>
      </p:sp>
      <p:pic>
        <p:nvPicPr>
          <p:cNvPr id="3" name="Audio 2">
            <a:hlinkClick r:id="" action="ppaction://media"/>
            <a:extLst>
              <a:ext uri="{FF2B5EF4-FFF2-40B4-BE49-F238E27FC236}">
                <a16:creationId xmlns:a16="http://schemas.microsoft.com/office/drawing/2014/main" id="{82D440B4-0EE0-4AA0-AE11-8AB1F600C6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03522802"/>
      </p:ext>
    </p:extLst>
  </p:cSld>
  <p:clrMapOvr>
    <a:masterClrMapping/>
  </p:clrMapOvr>
  <mc:AlternateContent xmlns:mc="http://schemas.openxmlformats.org/markup-compatibility/2006" xmlns:p14="http://schemas.microsoft.com/office/powerpoint/2010/main">
    <mc:Choice Requires="p14">
      <p:transition spd="slow" p14:dur="2000" advTm="10892"/>
    </mc:Choice>
    <mc:Fallback xmlns="">
      <p:transition spd="slow" advTm="10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6578" x="7789863" y="1716088"/>
          <p14:tracePt t="6627" x="7799388" y="1716088"/>
          <p14:tracePt t="6640" x="7799388" y="1725613"/>
          <p14:tracePt t="6653" x="7808913" y="1725613"/>
          <p14:tracePt t="6660" x="7808913" y="1735138"/>
          <p14:tracePt t="6673" x="7816850" y="1744663"/>
          <p14:tracePt t="6688" x="7816850" y="1752600"/>
          <p14:tracePt t="6726" x="7826375" y="1762125"/>
          <p14:tracePt t="6742" x="7835900" y="1762125"/>
          <p14:tracePt t="6751" x="7835900" y="1781175"/>
          <p14:tracePt t="6758" x="7835900" y="1789113"/>
          <p14:tracePt t="6768" x="7835900" y="1798638"/>
          <p14:tracePt t="6774" x="7845425" y="1808163"/>
          <p14:tracePt t="6783" x="7845425" y="1817688"/>
          <p14:tracePt t="6799" x="7845425" y="1825625"/>
          <p14:tracePt t="6812" x="7845425" y="1844675"/>
          <p14:tracePt t="6819" x="7853363" y="1854200"/>
          <p14:tracePt t="6828" x="7853363" y="1862138"/>
          <p14:tracePt t="6836" x="7862888" y="1871663"/>
          <p14:tracePt t="6844" x="7872413" y="1890713"/>
          <p14:tracePt t="6852" x="7872413" y="1908175"/>
          <p14:tracePt t="6861" x="7881938" y="1927225"/>
          <p14:tracePt t="6868" x="7889875" y="1944688"/>
          <p14:tracePt t="6876" x="7889875" y="1963738"/>
          <p14:tracePt t="6884" x="7889875" y="1973263"/>
          <p14:tracePt t="6892" x="7889875" y="1990725"/>
          <p14:tracePt t="6901" x="7889875" y="2000250"/>
          <p14:tracePt t="6906" x="7889875" y="2017713"/>
          <p14:tracePt t="6917" x="7899400" y="2027238"/>
          <p14:tracePt t="6922" x="7899400" y="2046288"/>
          <p14:tracePt t="6930" x="7899400" y="2054225"/>
          <p14:tracePt t="6946" x="7899400" y="2073275"/>
          <p14:tracePt t="6954" x="7899400" y="2090738"/>
          <p14:tracePt t="6962" x="7899400" y="2100263"/>
          <p14:tracePt t="6970" x="7908925" y="2119313"/>
          <p14:tracePt t="6978" x="7908925" y="2136775"/>
          <p14:tracePt t="6986" x="7908925" y="2155825"/>
          <p14:tracePt t="6992" x="7908925" y="2163763"/>
          <p14:tracePt t="7009" x="7918450" y="2182813"/>
          <p14:tracePt t="7017" x="7918450" y="2200275"/>
          <p14:tracePt t="7024" x="7918450" y="2209800"/>
          <p14:tracePt t="7033" x="7918450" y="2228850"/>
          <p14:tracePt t="7040" x="7918450" y="2246313"/>
          <p14:tracePt t="7050" x="7918450" y="2265363"/>
          <p14:tracePt t="7056" x="7918450" y="2282825"/>
          <p14:tracePt t="7067" x="7918450" y="2301875"/>
          <p14:tracePt t="7072" x="7918450" y="2319338"/>
          <p14:tracePt t="7081" x="7918450" y="2338388"/>
          <p14:tracePt t="7088" x="7918450" y="2346325"/>
          <p14:tracePt t="7094" x="7918450" y="2365375"/>
          <p14:tracePt t="7104" x="7918450" y="2382838"/>
          <p14:tracePt t="7111" x="7918450" y="2392363"/>
          <p14:tracePt t="7135" x="7918450" y="2428875"/>
          <p14:tracePt t="7142" x="7918450" y="2447925"/>
          <p14:tracePt t="7157" x="7918450" y="2455863"/>
          <p14:tracePt t="7169" x="7918450" y="2465388"/>
          <p14:tracePt t="7199" x="7918450" y="2474913"/>
          <p14:tracePt t="7224" x="7918450" y="2484438"/>
          <p14:tracePt t="7366" x="7918450" y="2474913"/>
          <p14:tracePt t="7374" x="7918450" y="2455863"/>
          <p14:tracePt t="7381" x="7918450" y="2438400"/>
          <p14:tracePt t="7388" x="7918450" y="2428875"/>
          <p14:tracePt t="7396" x="7918450" y="2419350"/>
          <p14:tracePt t="7404" x="7918450" y="2401888"/>
          <p14:tracePt t="7412" x="7918450" y="2382838"/>
          <p14:tracePt t="7421" x="7918450" y="2365375"/>
          <p14:tracePt t="7428" x="7918450" y="2346325"/>
          <p14:tracePt t="7436" x="7918450" y="2328863"/>
          <p14:tracePt t="7444" x="7918450" y="2301875"/>
          <p14:tracePt t="7452" x="7926388" y="2282825"/>
          <p14:tracePt t="7461" x="7926388" y="2265363"/>
          <p14:tracePt t="7468" x="7926388" y="2246313"/>
          <p14:tracePt t="7475" x="7945438" y="2219325"/>
          <p14:tracePt t="7482" x="7954963" y="2182813"/>
          <p14:tracePt t="7490" x="7962900" y="2163763"/>
          <p14:tracePt t="7499" x="7972425" y="2146300"/>
          <p14:tracePt t="7506" x="7981950" y="2119313"/>
          <p14:tracePt t="7517" x="7999413" y="2090738"/>
          <p14:tracePt t="7522" x="7999413" y="2073275"/>
          <p14:tracePt t="7531" x="8008938" y="2036763"/>
          <p14:tracePt t="7538" x="8018463" y="2009775"/>
          <p14:tracePt t="7547" x="8027988" y="1981200"/>
          <p14:tracePt t="7554" x="8035925" y="1963738"/>
          <p14:tracePt t="7562" x="8045450" y="1944688"/>
          <p14:tracePt t="7571" x="8045450" y="1927225"/>
          <p14:tracePt t="7576" x="8054975" y="1908175"/>
          <p14:tracePt t="7584" x="8064500" y="1890713"/>
          <p14:tracePt t="7592" x="8064500" y="1871663"/>
          <p14:tracePt t="7601" x="8081963" y="1854200"/>
          <p14:tracePt t="7610" x="8081963" y="1835150"/>
          <p14:tracePt t="7616" x="8091488" y="1817688"/>
          <p14:tracePt t="7624" x="8101013" y="1798638"/>
          <p14:tracePt t="7631" x="8101013" y="1781175"/>
          <p14:tracePt t="7639" x="8108950" y="1762125"/>
          <p14:tracePt t="7648" x="8108950" y="1744663"/>
          <p14:tracePt t="7655" x="8108950" y="1725613"/>
          <p14:tracePt t="7663" x="8108950" y="1708150"/>
          <p14:tracePt t="7670" x="8108950" y="1698625"/>
          <p14:tracePt t="7678" x="8108950" y="1689100"/>
          <p14:tracePt t="7694" x="8108950" y="1679575"/>
          <p14:tracePt t="7890" x="8108950" y="1689100"/>
          <p14:tracePt t="7898" x="8108950" y="1708150"/>
          <p14:tracePt t="7907" x="8108950" y="1725613"/>
          <p14:tracePt t="7914" x="8108950" y="1744663"/>
          <p14:tracePt t="7923" x="8108950" y="1762125"/>
          <p14:tracePt t="7931" x="8101013" y="1789113"/>
          <p14:tracePt t="7939" x="8101013" y="1808163"/>
          <p14:tracePt t="7947" x="8101013" y="1835150"/>
          <p14:tracePt t="7955" x="8091488" y="1854200"/>
          <p14:tracePt t="7961" x="8091488" y="1871663"/>
          <p14:tracePt t="7969" x="8081963" y="1890713"/>
          <p14:tracePt t="7976" x="8081963" y="1917700"/>
          <p14:tracePt t="7984" x="8072438" y="1954213"/>
          <p14:tracePt t="7992" x="8064500" y="1973263"/>
          <p14:tracePt t="8001" x="8054975" y="2000250"/>
          <p14:tracePt t="8008" x="8045450" y="2046288"/>
          <p14:tracePt t="8016" x="8035925" y="2082800"/>
          <p14:tracePt t="8024" x="8027988" y="2119313"/>
          <p14:tracePt t="8032" x="7999413" y="2155825"/>
          <p14:tracePt t="8040" x="7991475" y="2173288"/>
          <p14:tracePt t="8048" x="7981950" y="2209800"/>
          <p14:tracePt t="8054" x="7962900" y="2236788"/>
          <p14:tracePt t="8062" x="7962900" y="2255838"/>
          <p14:tracePt t="8070" x="7954963" y="2282825"/>
          <p14:tracePt t="8078" x="7945438" y="2319338"/>
          <p14:tracePt t="8086" x="7935913" y="2346325"/>
          <p14:tracePt t="8096" x="7926388" y="2365375"/>
          <p14:tracePt t="8104" x="7926388" y="2392363"/>
          <p14:tracePt t="8111" x="7918450" y="2411413"/>
          <p14:tracePt t="8119" x="7918450" y="2428875"/>
          <p14:tracePt t="8140" x="7899400" y="2465388"/>
          <p14:tracePt t="8143" x="7889875" y="2484438"/>
          <p14:tracePt t="8150" x="7889875" y="2511425"/>
          <p14:tracePt t="8156" x="7881938" y="2547938"/>
          <p14:tracePt t="8164" x="7881938" y="2584450"/>
          <p14:tracePt t="8172" x="7872413" y="2601913"/>
          <p14:tracePt t="8180" x="7872413" y="2620963"/>
          <p14:tracePt t="8189" x="7872413" y="2638425"/>
          <p14:tracePt t="8196" x="7872413" y="2657475"/>
          <p14:tracePt t="8204" x="7872413" y="2674938"/>
          <p14:tracePt t="8212" x="7872413" y="2693988"/>
          <p14:tracePt t="8220" x="7872413" y="2711450"/>
          <p14:tracePt t="8227" x="7872413" y="2720975"/>
          <p14:tracePt t="8236" x="7872413" y="2730500"/>
          <p14:tracePt t="8241" x="7872413" y="2747963"/>
          <p14:tracePt t="8249" x="7872413" y="2767013"/>
          <p14:tracePt t="8257" x="7862888" y="2776538"/>
          <p14:tracePt t="8265" x="7862888" y="2794000"/>
          <p14:tracePt t="8274" x="7862888" y="2813050"/>
          <p14:tracePt t="8281" x="7862888" y="2830513"/>
          <p14:tracePt t="8290" x="7862888" y="2849563"/>
          <p14:tracePt t="8299" x="7862888" y="2857500"/>
          <p14:tracePt t="8305" x="7862888" y="2867025"/>
          <p14:tracePt t="8314" x="7862888" y="2876550"/>
          <p14:tracePt t="8321" x="7862888" y="2886075"/>
          <p14:tracePt t="8337" x="7862888" y="2894013"/>
          <p14:tracePt t="8344" x="7862888" y="2903538"/>
          <p14:tracePt t="8354" x="7862888" y="2913063"/>
          <p14:tracePt t="8374" x="7862888" y="2922588"/>
          <p14:tracePt t="8536" x="7862888" y="2913063"/>
          <p14:tracePt t="8545" x="7862888" y="2894013"/>
          <p14:tracePt t="8554" x="7862888" y="2876550"/>
          <p14:tracePt t="8562" x="7862888" y="2857500"/>
          <p14:tracePt t="8570" x="7872413" y="2840038"/>
          <p14:tracePt t="8576" x="7872413" y="2820988"/>
          <p14:tracePt t="8584" x="7872413" y="2784475"/>
          <p14:tracePt t="8592" x="7881938" y="2740025"/>
          <p14:tracePt t="8601" x="7881938" y="2684463"/>
          <p14:tracePt t="8608" x="7889875" y="2638425"/>
          <p14:tracePt t="8617" x="7889875" y="2565400"/>
          <p14:tracePt t="8623" x="7899400" y="2520950"/>
          <p14:tracePt t="8630" x="7899400" y="2492375"/>
          <p14:tracePt t="8638" x="7899400" y="2465388"/>
          <p14:tracePt t="8646" x="7908925" y="2438400"/>
          <p14:tracePt t="8656" x="7908925" y="2401888"/>
          <p14:tracePt t="8663" x="7908925" y="2374900"/>
          <p14:tracePt t="8670" x="7908925" y="2355850"/>
          <p14:tracePt t="8678" x="7908925" y="2328863"/>
          <p14:tracePt t="8686" x="7908925" y="2309813"/>
          <p14:tracePt t="8693" x="7908925" y="2282825"/>
          <p14:tracePt t="8702" x="7918450" y="2236788"/>
          <p14:tracePt t="8707" x="7918450" y="2209800"/>
          <p14:tracePt t="8715" x="7918450" y="2173288"/>
          <p14:tracePt t="8723" x="7935913" y="2136775"/>
          <p14:tracePt t="8731" x="7935913" y="2100263"/>
          <p14:tracePt t="8739" x="7945438" y="2073275"/>
          <p14:tracePt t="8747" x="7945438" y="2036763"/>
          <p14:tracePt t="8755" x="7945438" y="2009775"/>
          <p14:tracePt t="8763" x="7954963" y="1981200"/>
          <p14:tracePt t="8772" x="7954963" y="1963738"/>
          <p14:tracePt t="8780" x="7954963" y="1944688"/>
          <p14:tracePt t="8788" x="7954963" y="1927225"/>
          <p14:tracePt t="8796" x="7954963" y="1908175"/>
          <p14:tracePt t="8807" x="7954963" y="1898650"/>
          <p14:tracePt t="8810" x="7954963" y="1890713"/>
          <p14:tracePt t="8820" x="7954963" y="1871663"/>
          <p14:tracePt t="8826" x="7954963" y="1862138"/>
          <p14:tracePt t="8834" x="7954963" y="1854200"/>
          <p14:tracePt t="8844" x="7954963" y="1844675"/>
          <p14:tracePt t="8851" x="7954963" y="1835150"/>
          <p14:tracePt t="8984" x="7954963" y="1854200"/>
          <p14:tracePt t="8993" x="7954963" y="1881188"/>
          <p14:tracePt t="8998" x="7954963" y="1927225"/>
          <p14:tracePt t="9006" x="7954963" y="1990725"/>
          <p14:tracePt t="9014" x="7954963" y="2073275"/>
          <p14:tracePt t="9022" x="7954963" y="2146300"/>
          <p14:tracePt t="9031" x="7954963" y="2219325"/>
          <p14:tracePt t="9038" x="7954963" y="2309813"/>
          <p14:tracePt t="9048" x="7935913" y="2392363"/>
          <p14:tracePt t="9055" x="7935913" y="2484438"/>
          <p14:tracePt t="9062" x="7935913" y="2574925"/>
          <p14:tracePt t="9071" x="7935913" y="2667000"/>
          <p14:tracePt t="9078" x="7945438" y="2740025"/>
          <p14:tracePt t="9087" x="7945438" y="2813050"/>
          <p14:tracePt t="9092" x="7954963" y="2894013"/>
          <p14:tracePt t="9100" x="7954963" y="2949575"/>
          <p14:tracePt t="9108" x="7962900" y="3013075"/>
          <p14:tracePt t="9116" x="7962900" y="3049588"/>
          <p14:tracePt t="9125" x="7962900" y="3095625"/>
          <p14:tracePt t="9141" x="7962900" y="3168650"/>
          <p14:tracePt t="9148" x="7962900" y="3214688"/>
          <p14:tracePt t="9156" x="7962900" y="3241675"/>
          <p14:tracePt t="9165" x="7962900" y="3268663"/>
          <p14:tracePt t="9172" x="7962900" y="3305175"/>
          <p14:tracePt t="9180" x="7962900" y="3324225"/>
          <p14:tracePt t="9187" x="7962900" y="3341688"/>
          <p14:tracePt t="9195" x="7962900" y="3351213"/>
          <p14:tracePt t="9203" x="7962900" y="3360738"/>
          <p14:tracePt t="9215" x="7962900" y="3370263"/>
          <p14:tracePt t="9227" x="7962900" y="3378200"/>
          <p14:tracePt t="9273" x="7962900" y="3387725"/>
          <p14:tracePt t="9280" x="7962900" y="3397250"/>
          <p14:tracePt t="9391" x="7954963" y="3397250"/>
          <p14:tracePt t="9398" x="7945438" y="3387725"/>
          <p14:tracePt t="9406" x="7926388" y="3370263"/>
          <p14:tracePt t="9415" x="7918450" y="3351213"/>
          <p14:tracePt t="9423" x="7899400" y="3333750"/>
          <p14:tracePt t="9424"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C67C-3A9B-4619-98FA-E69D3380B98B}"/>
              </a:ext>
            </a:extLst>
          </p:cNvPr>
          <p:cNvSpPr>
            <a:spLocks noGrp="1"/>
          </p:cNvSpPr>
          <p:nvPr>
            <p:ph type="title"/>
          </p:nvPr>
        </p:nvSpPr>
        <p:spPr/>
        <p:txBody>
          <a:bodyPr/>
          <a:lstStyle/>
          <a:p>
            <a:r>
              <a:rPr lang="de-DE" spc="-1" dirty="0">
                <a:solidFill>
                  <a:srgbClr val="000000"/>
                </a:solidFill>
              </a:rPr>
              <a:t>Moment-based Opacity Optimization (MBOO)</a:t>
            </a:r>
            <a:endParaRPr lang="en-US" dirty="0"/>
          </a:p>
        </p:txBody>
      </p:sp>
      <p:sp>
        <p:nvSpPr>
          <p:cNvPr id="3" name="Content Placeholder 2">
            <a:extLst>
              <a:ext uri="{FF2B5EF4-FFF2-40B4-BE49-F238E27FC236}">
                <a16:creationId xmlns:a16="http://schemas.microsoft.com/office/drawing/2014/main" id="{76EB429B-8A54-4178-8C72-0CF7C0D4D91C}"/>
              </a:ext>
            </a:extLst>
          </p:cNvPr>
          <p:cNvSpPr>
            <a:spLocks noGrp="1"/>
          </p:cNvSpPr>
          <p:nvPr>
            <p:ph idx="1"/>
          </p:nvPr>
        </p:nvSpPr>
        <p:spPr/>
        <p:txBody>
          <a:bodyPr/>
          <a:lstStyle/>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6FC004C2-1351-4CC5-8A77-0E81B00ABF43}"/>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0CB4FE4D-4A24-40B8-B293-1994042C7238}"/>
              </a:ext>
            </a:extLst>
          </p:cNvPr>
          <p:cNvSpPr>
            <a:spLocks noGrp="1"/>
          </p:cNvSpPr>
          <p:nvPr>
            <p:ph type="dt" sz="half" idx="2"/>
          </p:nvPr>
        </p:nvSpPr>
        <p:spPr/>
        <p:txBody>
          <a:bodyPr/>
          <a:lstStyle/>
          <a:p>
            <a:r>
              <a:rPr lang="de-DE"/>
              <a:t>25.05.2020</a:t>
            </a:r>
            <a:endParaRPr lang="de-DE" dirty="0"/>
          </a:p>
        </p:txBody>
      </p:sp>
      <p:sp>
        <p:nvSpPr>
          <p:cNvPr id="15" name="CustomShape 6">
            <a:extLst>
              <a:ext uri="{FF2B5EF4-FFF2-40B4-BE49-F238E27FC236}">
                <a16:creationId xmlns:a16="http://schemas.microsoft.com/office/drawing/2014/main" id="{2D0ACDA4-775D-48A4-A8A4-24DACEA684DF}"/>
              </a:ext>
            </a:extLst>
          </p:cNvPr>
          <p:cNvSpPr/>
          <p:nvPr/>
        </p:nvSpPr>
        <p:spPr>
          <a:xfrm>
            <a:off x="7763100" y="4636516"/>
            <a:ext cx="923349" cy="3822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endParaRPr lang="en-US" sz="600" spc="-1" dirty="0">
              <a:latin typeface="Arial"/>
            </a:endParaRPr>
          </a:p>
        </p:txBody>
      </p:sp>
      <p:grpSp>
        <p:nvGrpSpPr>
          <p:cNvPr id="23" name="Group 22">
            <a:extLst>
              <a:ext uri="{FF2B5EF4-FFF2-40B4-BE49-F238E27FC236}">
                <a16:creationId xmlns:a16="http://schemas.microsoft.com/office/drawing/2014/main" id="{6BCD6F2A-48DD-4283-A1F4-E3BF089DAF66}"/>
              </a:ext>
            </a:extLst>
          </p:cNvPr>
          <p:cNvGrpSpPr/>
          <p:nvPr/>
        </p:nvGrpSpPr>
        <p:grpSpPr>
          <a:xfrm>
            <a:off x="914400" y="1143003"/>
            <a:ext cx="9829800" cy="1752598"/>
            <a:chOff x="407424" y="4610304"/>
            <a:chExt cx="8412458" cy="1219851"/>
          </a:xfrm>
        </p:grpSpPr>
        <p:sp>
          <p:nvSpPr>
            <p:cNvPr id="24" name="CustomShape 2">
              <a:extLst>
                <a:ext uri="{FF2B5EF4-FFF2-40B4-BE49-F238E27FC236}">
                  <a16:creationId xmlns:a16="http://schemas.microsoft.com/office/drawing/2014/main" id="{CB5D149A-D489-4CA2-BE68-C9FC50CCFB85}"/>
                </a:ext>
              </a:extLst>
            </p:cNvPr>
            <p:cNvSpPr/>
            <p:nvPr/>
          </p:nvSpPr>
          <p:spPr>
            <a:xfrm>
              <a:off x="407424" y="5122287"/>
              <a:ext cx="733871" cy="31305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Input geometry</a:t>
              </a:r>
            </a:p>
            <a:p>
              <a:pPr algn="ctr"/>
              <a:r>
                <a:rPr lang="en-US" sz="1000" spc="-1" dirty="0">
                  <a:latin typeface="Arial"/>
                </a:rPr>
                <a:t>Importance (</a:t>
              </a:r>
              <a:r>
                <a:rPr lang="en-US" sz="1000" spc="-1" dirty="0" err="1">
                  <a:latin typeface="Arial"/>
                </a:rPr>
                <a:t>gi</a:t>
              </a:r>
              <a:r>
                <a:rPr lang="en-US" sz="1000" spc="-1" dirty="0">
                  <a:latin typeface="Arial"/>
                </a:rPr>
                <a:t>)</a:t>
              </a:r>
            </a:p>
          </p:txBody>
        </p:sp>
        <p:sp>
          <p:nvSpPr>
            <p:cNvPr id="25" name="CustomShape 4">
              <a:extLst>
                <a:ext uri="{FF2B5EF4-FFF2-40B4-BE49-F238E27FC236}">
                  <a16:creationId xmlns:a16="http://schemas.microsoft.com/office/drawing/2014/main" id="{A73B3F19-07B4-4321-8884-D3384605C8F5}"/>
                </a:ext>
              </a:extLst>
            </p:cNvPr>
            <p:cNvSpPr/>
            <p:nvPr/>
          </p:nvSpPr>
          <p:spPr>
            <a:xfrm>
              <a:off x="1435098" y="4979273"/>
              <a:ext cx="1202653" cy="544094"/>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Moments generation (</a:t>
              </a:r>
              <a:r>
                <a:rPr lang="en-US" sz="1000" spc="-1" dirty="0" err="1">
                  <a:latin typeface="Arial"/>
                </a:rPr>
                <a:t>g</a:t>
              </a:r>
              <a:r>
                <a:rPr lang="en-US" sz="1000" spc="-1" baseline="-25000" dirty="0" err="1">
                  <a:latin typeface="Arial"/>
                </a:rPr>
                <a:t>i</a:t>
              </a:r>
              <a:r>
                <a:rPr lang="en-US" sz="1000" spc="-1" dirty="0">
                  <a:latin typeface="Arial"/>
                </a:rPr>
                <a:t>)</a:t>
              </a:r>
            </a:p>
          </p:txBody>
        </p:sp>
        <p:sp>
          <p:nvSpPr>
            <p:cNvPr id="26" name="CustomShape 6">
              <a:extLst>
                <a:ext uri="{FF2B5EF4-FFF2-40B4-BE49-F238E27FC236}">
                  <a16:creationId xmlns:a16="http://schemas.microsoft.com/office/drawing/2014/main" id="{8FD16277-2FB7-4256-B5A0-082FB44352E3}"/>
                </a:ext>
              </a:extLst>
            </p:cNvPr>
            <p:cNvSpPr/>
            <p:nvPr/>
          </p:nvSpPr>
          <p:spPr>
            <a:xfrm>
              <a:off x="2722480" y="4663341"/>
              <a:ext cx="652222"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Moments buffers</a:t>
              </a:r>
            </a:p>
          </p:txBody>
        </p:sp>
        <p:sp>
          <p:nvSpPr>
            <p:cNvPr id="27" name="CustomShape 4">
              <a:extLst>
                <a:ext uri="{FF2B5EF4-FFF2-40B4-BE49-F238E27FC236}">
                  <a16:creationId xmlns:a16="http://schemas.microsoft.com/office/drawing/2014/main" id="{63875E99-E187-4327-B41D-708A153CB7B7}"/>
                </a:ext>
              </a:extLst>
            </p:cNvPr>
            <p:cNvSpPr/>
            <p:nvPr/>
          </p:nvSpPr>
          <p:spPr>
            <a:xfrm>
              <a:off x="3462656" y="4970841"/>
              <a:ext cx="1261745" cy="586740"/>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Filtering moments buffers</a:t>
              </a:r>
            </a:p>
          </p:txBody>
        </p:sp>
        <p:sp>
          <p:nvSpPr>
            <p:cNvPr id="28" name="CustomShape 6">
              <a:extLst>
                <a:ext uri="{FF2B5EF4-FFF2-40B4-BE49-F238E27FC236}">
                  <a16:creationId xmlns:a16="http://schemas.microsoft.com/office/drawing/2014/main" id="{675F0793-B0CC-4688-9591-91E0EDD12595}"/>
                </a:ext>
              </a:extLst>
            </p:cNvPr>
            <p:cNvSpPr/>
            <p:nvPr/>
          </p:nvSpPr>
          <p:spPr>
            <a:xfrm>
              <a:off x="4800600" y="4610304"/>
              <a:ext cx="759843"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Filtered </a:t>
              </a:r>
            </a:p>
            <a:p>
              <a:pPr algn="ctr"/>
              <a:r>
                <a:rPr lang="en-US" sz="1000" spc="-1" dirty="0">
                  <a:latin typeface="Arial"/>
                </a:rPr>
                <a:t>moments buffers</a:t>
              </a:r>
            </a:p>
          </p:txBody>
        </p:sp>
        <p:sp>
          <p:nvSpPr>
            <p:cNvPr id="29" name="CustomShape 2">
              <a:extLst>
                <a:ext uri="{FF2B5EF4-FFF2-40B4-BE49-F238E27FC236}">
                  <a16:creationId xmlns:a16="http://schemas.microsoft.com/office/drawing/2014/main" id="{6EEDF93C-6827-4720-975D-B928DD06FFA1}"/>
                </a:ext>
              </a:extLst>
            </p:cNvPr>
            <p:cNvSpPr/>
            <p:nvPr/>
          </p:nvSpPr>
          <p:spPr>
            <a:xfrm>
              <a:off x="8164752" y="5115299"/>
              <a:ext cx="655130"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Final image</a:t>
              </a:r>
            </a:p>
          </p:txBody>
        </p:sp>
        <p:sp>
          <p:nvSpPr>
            <p:cNvPr id="30" name="Arrow: Right 29">
              <a:extLst>
                <a:ext uri="{FF2B5EF4-FFF2-40B4-BE49-F238E27FC236}">
                  <a16:creationId xmlns:a16="http://schemas.microsoft.com/office/drawing/2014/main" id="{0BA2CDE2-9DBB-4E02-81B1-1EE05D5E0F0B}"/>
                </a:ext>
              </a:extLst>
            </p:cNvPr>
            <p:cNvSpPr/>
            <p:nvPr/>
          </p:nvSpPr>
          <p:spPr>
            <a:xfrm>
              <a:off x="1143000" y="5236587"/>
              <a:ext cx="25546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Arrow: Right 30">
              <a:extLst>
                <a:ext uri="{FF2B5EF4-FFF2-40B4-BE49-F238E27FC236}">
                  <a16:creationId xmlns:a16="http://schemas.microsoft.com/office/drawing/2014/main" id="{BF9B4BFD-D35A-42F5-9DE7-D1CA992383F6}"/>
                </a:ext>
              </a:extLst>
            </p:cNvPr>
            <p:cNvSpPr/>
            <p:nvPr/>
          </p:nvSpPr>
          <p:spPr>
            <a:xfrm>
              <a:off x="2729123" y="5233159"/>
              <a:ext cx="652222"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Arrow: Right 31">
              <a:extLst>
                <a:ext uri="{FF2B5EF4-FFF2-40B4-BE49-F238E27FC236}">
                  <a16:creationId xmlns:a16="http://schemas.microsoft.com/office/drawing/2014/main" id="{A3F836ED-35F2-48A6-95D4-AAB4E650D836}"/>
                </a:ext>
              </a:extLst>
            </p:cNvPr>
            <p:cNvSpPr/>
            <p:nvPr/>
          </p:nvSpPr>
          <p:spPr>
            <a:xfrm>
              <a:off x="4830749" y="5229600"/>
              <a:ext cx="682843" cy="5821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CustomShape 6">
              <a:extLst>
                <a:ext uri="{FF2B5EF4-FFF2-40B4-BE49-F238E27FC236}">
                  <a16:creationId xmlns:a16="http://schemas.microsoft.com/office/drawing/2014/main" id="{AAE9431C-E0DE-4D27-91A5-10CF704EF487}"/>
                </a:ext>
              </a:extLst>
            </p:cNvPr>
            <p:cNvSpPr/>
            <p:nvPr/>
          </p:nvSpPr>
          <p:spPr>
            <a:xfrm>
              <a:off x="6239099" y="4636516"/>
              <a:ext cx="923349" cy="3822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endParaRPr lang="en-US" sz="800" spc="-1" dirty="0">
                <a:latin typeface="Arial"/>
              </a:endParaRPr>
            </a:p>
          </p:txBody>
        </p:sp>
        <p:sp>
          <p:nvSpPr>
            <p:cNvPr id="34" name="Arrow: Right 33">
              <a:extLst>
                <a:ext uri="{FF2B5EF4-FFF2-40B4-BE49-F238E27FC236}">
                  <a16:creationId xmlns:a16="http://schemas.microsoft.com/office/drawing/2014/main" id="{EA0864F0-D4E5-488F-9C55-64F6A960B1B3}"/>
                </a:ext>
              </a:extLst>
            </p:cNvPr>
            <p:cNvSpPr/>
            <p:nvPr/>
          </p:nvSpPr>
          <p:spPr>
            <a:xfrm>
              <a:off x="7859952" y="5264728"/>
              <a:ext cx="25546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5" name="Group 34">
              <a:extLst>
                <a:ext uri="{FF2B5EF4-FFF2-40B4-BE49-F238E27FC236}">
                  <a16:creationId xmlns:a16="http://schemas.microsoft.com/office/drawing/2014/main" id="{093966C7-9EA3-4583-9726-4B7D090F829E}"/>
                </a:ext>
              </a:extLst>
            </p:cNvPr>
            <p:cNvGrpSpPr/>
            <p:nvPr/>
          </p:nvGrpSpPr>
          <p:grpSpPr>
            <a:xfrm>
              <a:off x="5715000" y="4987289"/>
              <a:ext cx="2087127" cy="672147"/>
              <a:chOff x="5488556" y="402212"/>
              <a:chExt cx="2961667" cy="672147"/>
            </a:xfrm>
          </p:grpSpPr>
          <p:sp>
            <p:nvSpPr>
              <p:cNvPr id="37" name="CustomShape 4">
                <a:extLst>
                  <a:ext uri="{FF2B5EF4-FFF2-40B4-BE49-F238E27FC236}">
                    <a16:creationId xmlns:a16="http://schemas.microsoft.com/office/drawing/2014/main" id="{50319472-6D1D-4CB3-B155-DC59132906EB}"/>
                  </a:ext>
                </a:extLst>
              </p:cNvPr>
              <p:cNvSpPr/>
              <p:nvPr/>
            </p:nvSpPr>
            <p:spPr>
              <a:xfrm>
                <a:off x="5488556" y="402212"/>
                <a:ext cx="2961667" cy="672147"/>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endParaRPr lang="en-US" sz="800" spc="-1" dirty="0">
                  <a:latin typeface="Arial"/>
                </a:endParaRPr>
              </a:p>
            </p:txBody>
          </p:sp>
          <p:sp>
            <p:nvSpPr>
              <p:cNvPr id="38" name="CustomShape 4">
                <a:extLst>
                  <a:ext uri="{FF2B5EF4-FFF2-40B4-BE49-F238E27FC236}">
                    <a16:creationId xmlns:a16="http://schemas.microsoft.com/office/drawing/2014/main" id="{3DE2AC75-B179-434F-86C5-53B4F008FD3D}"/>
                  </a:ext>
                </a:extLst>
              </p:cNvPr>
              <p:cNvSpPr/>
              <p:nvPr/>
            </p:nvSpPr>
            <p:spPr>
              <a:xfrm>
                <a:off x="5615149" y="487914"/>
                <a:ext cx="635187" cy="484590"/>
              </a:xfrm>
              <a:prstGeom prst="rect">
                <a:avLst/>
              </a:prstGeom>
              <a:solidFill>
                <a:srgbClr val="EAEEF6"/>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Find α</a:t>
                </a:r>
                <a:r>
                  <a:rPr lang="en-US" sz="1000" spc="-1" baseline="-25000" dirty="0" err="1"/>
                  <a:t>i</a:t>
                </a:r>
                <a:r>
                  <a:rPr lang="en-US" sz="1000" spc="-1" baseline="-25000" dirty="0"/>
                  <a:t> </a:t>
                </a:r>
                <a:endParaRPr lang="en-US" sz="1000" spc="-1" dirty="0"/>
              </a:p>
            </p:txBody>
          </p:sp>
          <p:sp>
            <p:nvSpPr>
              <p:cNvPr id="39" name="CustomShape 4">
                <a:extLst>
                  <a:ext uri="{FF2B5EF4-FFF2-40B4-BE49-F238E27FC236}">
                    <a16:creationId xmlns:a16="http://schemas.microsoft.com/office/drawing/2014/main" id="{7D326B48-CAE1-4D46-9A7A-7F1E3D16D356}"/>
                  </a:ext>
                </a:extLst>
              </p:cNvPr>
              <p:cNvSpPr/>
              <p:nvPr/>
            </p:nvSpPr>
            <p:spPr>
              <a:xfrm>
                <a:off x="6376928" y="487914"/>
                <a:ext cx="2016246" cy="484590"/>
              </a:xfrm>
              <a:prstGeom prst="rect">
                <a:avLst/>
              </a:prstGeom>
              <a:solidFill>
                <a:srgbClr val="EAEEF6"/>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Rendering </a:t>
                </a:r>
              </a:p>
              <a:p>
                <a:pPr algn="ctr"/>
                <a:r>
                  <a:rPr lang="en-US" sz="1000" spc="-1" dirty="0"/>
                  <a:t>semi-transparent geometry</a:t>
                </a:r>
              </a:p>
            </p:txBody>
          </p:sp>
        </p:grpSp>
        <p:sp>
          <p:nvSpPr>
            <p:cNvPr id="36" name="CustomShape 2">
              <a:extLst>
                <a:ext uri="{FF2B5EF4-FFF2-40B4-BE49-F238E27FC236}">
                  <a16:creationId xmlns:a16="http://schemas.microsoft.com/office/drawing/2014/main" id="{392445A9-1EC6-4DBF-B9C3-77785E9776BF}"/>
                </a:ext>
              </a:extLst>
            </p:cNvPr>
            <p:cNvSpPr/>
            <p:nvPr/>
          </p:nvSpPr>
          <p:spPr>
            <a:xfrm>
              <a:off x="4921362" y="5510115"/>
              <a:ext cx="542362"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Input geometry</a:t>
              </a:r>
            </a:p>
          </p:txBody>
        </p:sp>
      </p:grpSp>
      <p:pic>
        <p:nvPicPr>
          <p:cNvPr id="11" name="Audio 10">
            <a:hlinkClick r:id="" action="ppaction://media"/>
            <a:extLst>
              <a:ext uri="{FF2B5EF4-FFF2-40B4-BE49-F238E27FC236}">
                <a16:creationId xmlns:a16="http://schemas.microsoft.com/office/drawing/2014/main" id="{E12A9AC9-5EB2-4FCF-9B98-C994710273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0290923"/>
      </p:ext>
    </p:extLst>
  </p:cSld>
  <p:clrMapOvr>
    <a:masterClrMapping/>
  </p:clrMapOvr>
  <mc:AlternateContent xmlns:mc="http://schemas.openxmlformats.org/markup-compatibility/2006" xmlns:p14="http://schemas.microsoft.com/office/powerpoint/2010/main">
    <mc:Choice Requires="p14">
      <p:transition spd="slow" p14:dur="2000" advTm="28564"/>
    </mc:Choice>
    <mc:Fallback xmlns="">
      <p:transition spd="slow" advTm="28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mod="1">
    <p:ext uri="{3A86A75C-4F4B-4683-9AE1-C65F6400EC91}">
      <p14:laserTraceLst xmlns:p14="http://schemas.microsoft.com/office/powerpoint/2010/main">
        <p14:tracePtLst>
          <p14:tracePt t="299" x="5808663" y="3533775"/>
          <p14:tracePt t="367" x="5808663" y="3543300"/>
          <p14:tracePt t="376" x="5818188" y="3552825"/>
          <p14:tracePt t="395" x="5818188" y="3560763"/>
          <p14:tracePt t="407" x="5826125" y="3570288"/>
          <p14:tracePt t="454" x="5826125" y="3579813"/>
          <p14:tracePt t="575" x="5826125" y="3589338"/>
          <p14:tracePt t="586" x="5818188" y="3589338"/>
          <p14:tracePt t="598" x="5808663" y="3597275"/>
          <p14:tracePt t="2461" x="5818188" y="3597275"/>
          <p14:tracePt t="2467" x="5826125" y="3606800"/>
          <p14:tracePt t="2483" x="5835650" y="3616325"/>
          <p14:tracePt t="2495" x="5845175" y="3616325"/>
          <p14:tracePt t="2511" x="5845175" y="3625850"/>
          <p14:tracePt t="2589" x="5854700" y="3633788"/>
          <p14:tracePt t="2613" x="5862638" y="3633788"/>
          <p14:tracePt t="2768" x="5854700" y="3633788"/>
          <p14:tracePt t="2793" x="5845175" y="3633788"/>
          <p14:tracePt t="2801" x="5835650" y="3633788"/>
          <p14:tracePt t="2816" x="5826125" y="3633788"/>
          <p14:tracePt t="2824" x="5818188" y="3633788"/>
          <p14:tracePt t="2832" x="5808663" y="3633788"/>
          <p14:tracePt t="2849" x="5799138" y="3633788"/>
          <p14:tracePt t="2871" x="5789613" y="3625850"/>
          <p14:tracePt t="2879" x="5781675" y="3625850"/>
          <p14:tracePt t="2899" x="5772150" y="3616325"/>
          <p14:tracePt t="2923" x="5762625" y="3616325"/>
          <p14:tracePt t="2944" x="5753100" y="3597275"/>
          <p14:tracePt t="3001" x="5753100" y="3589338"/>
          <p14:tracePt t="6649" x="5745163" y="3589338"/>
          <p14:tracePt t="6650" x="0" y="0"/>
        </p14:tracePtLst>
        <p14:tracePtLst>
          <p14:tracePt t="8812" x="2886075" y="3168650"/>
          <p14:tracePt t="9538" x="2886075" y="3187700"/>
          <p14:tracePt t="9545" x="2876550" y="3195638"/>
          <p14:tracePt t="9553" x="2876550" y="3205163"/>
          <p14:tracePt t="9561" x="2867025" y="3205163"/>
          <p14:tracePt t="9569" x="2867025" y="3214688"/>
          <p14:tracePt t="9589" x="2859088" y="3224213"/>
          <p14:tracePt t="9595" x="2849563" y="3224213"/>
          <p14:tracePt t="9603" x="2830513" y="3224213"/>
          <p14:tracePt t="9611" x="2822575" y="3224213"/>
          <p14:tracePt t="9619" x="2803525" y="3224213"/>
          <p14:tracePt t="9627" x="2794000" y="3214688"/>
          <p14:tracePt t="9636" x="2776538" y="3195638"/>
          <p14:tracePt t="9643" x="2767013" y="3178175"/>
          <p14:tracePt t="9653" x="2749550" y="3159125"/>
          <p14:tracePt t="9659" x="2740025" y="3141663"/>
          <p14:tracePt t="9667" x="2730500" y="3132138"/>
          <p14:tracePt t="9675" x="2720975" y="3114675"/>
          <p14:tracePt t="9683" x="2720975" y="3105150"/>
          <p14:tracePt t="9691" x="2713038" y="3095625"/>
          <p14:tracePt t="9699" x="2713038" y="3078163"/>
          <p14:tracePt t="9713" x="2713038" y="3059113"/>
          <p14:tracePt t="9721" x="2713038" y="3041650"/>
          <p14:tracePt t="9729" x="2713038" y="3022600"/>
          <p14:tracePt t="9737" x="2713038" y="3005138"/>
          <p14:tracePt t="9746" x="2713038" y="2986088"/>
          <p14:tracePt t="9753" x="2720975" y="2976563"/>
          <p14:tracePt t="9761" x="2740025" y="2959100"/>
          <p14:tracePt t="9769" x="2749550" y="2940050"/>
          <p14:tracePt t="9777" x="2757488" y="2940050"/>
          <p14:tracePt t="9786" x="2767013" y="2922588"/>
          <p14:tracePt t="9791" x="2776538" y="2913063"/>
          <p14:tracePt t="9804" x="2786063" y="2913063"/>
          <p14:tracePt t="9819" x="2794000" y="2913063"/>
          <p14:tracePt t="9840" x="2803525" y="2913063"/>
          <p14:tracePt t="9860" x="2813050" y="2913063"/>
          <p14:tracePt t="9867" x="2822575" y="2913063"/>
          <p14:tracePt t="9877" x="2830513" y="2913063"/>
          <p14:tracePt t="9893" x="2840038" y="2922588"/>
          <p14:tracePt t="9917" x="2840038" y="2930525"/>
          <p14:tracePt t="10027" x="2840038" y="2940050"/>
          <p14:tracePt t="10486" x="2840038" y="2949575"/>
          <p14:tracePt t="10497" x="2849563" y="2959100"/>
          <p14:tracePt t="10505" x="2849563" y="2968625"/>
          <p14:tracePt t="10514" x="2849563" y="2976563"/>
          <p14:tracePt t="10521" x="2849563" y="2986088"/>
          <p14:tracePt t="10529" x="2849563" y="3005138"/>
          <p14:tracePt t="10537" x="2849563" y="3013075"/>
          <p14:tracePt t="10545" x="2849563" y="3022600"/>
          <p14:tracePt t="10560" x="2849563" y="3032125"/>
          <p14:tracePt t="10571" x="2849563" y="3041650"/>
          <p14:tracePt t="10588" x="2849563" y="3049588"/>
          <p14:tracePt t="10599" x="2849563" y="3059113"/>
          <p14:tracePt t="10608" x="2849563" y="3078163"/>
          <p14:tracePt t="10615" x="2849563" y="3086100"/>
          <p14:tracePt t="10631" x="2849563" y="3095625"/>
          <p14:tracePt t="10639" x="2840038" y="3105150"/>
          <p14:tracePt t="10651" x="2840038" y="3114675"/>
          <p14:tracePt t="10663" x="2830513" y="3122613"/>
          <p14:tracePt t="10673" x="2822575" y="3132138"/>
          <p14:tracePt t="10685" x="2822575" y="3141663"/>
          <p14:tracePt t="10695" x="2813050" y="3141663"/>
          <p14:tracePt t="10807" x="2803525" y="3141663"/>
          <p14:tracePt t="10853" x="2794000" y="3141663"/>
          <p14:tracePt t="12955" x="0" y="0"/>
        </p14:tracePtLst>
        <p14:tracePtLst>
          <p14:tracePt t="14284" x="5078413" y="3114675"/>
          <p14:tracePt t="14289" x="5078413" y="3105150"/>
          <p14:tracePt t="14631" x="5068888" y="3105150"/>
          <p14:tracePt t="17225" x="5068888" y="3114675"/>
          <p14:tracePt t="17247" x="5068888" y="3122613"/>
          <p14:tracePt t="17263" x="5078413" y="3122613"/>
          <p14:tracePt t="17287" x="5078413" y="3132138"/>
          <p14:tracePt t="17337" x="5086350" y="3141663"/>
          <p14:tracePt t="17357" x="5086350" y="3151188"/>
          <p14:tracePt t="17369" x="5086350" y="3159125"/>
          <p14:tracePt t="17410" x="5095875" y="3159125"/>
          <p14:tracePt t="19439" x="5086350" y="3159125"/>
          <p14:tracePt t="19451" x="0" y="0"/>
        </p14:tracePtLst>
        <p14:tracePtLst>
          <p14:tracePt t="20692" x="7516813" y="2830513"/>
          <p14:tracePt t="20793" x="7516813" y="2840038"/>
          <p14:tracePt t="20815" x="7516813" y="2849563"/>
          <p14:tracePt t="20836" x="7516813" y="2857500"/>
          <p14:tracePt t="20841" x="7516813" y="2867025"/>
          <p14:tracePt t="20959" x="7507288" y="2876550"/>
          <p14:tracePt t="21502" x="7507288" y="2886075"/>
          <p14:tracePt t="22736" x="7507288" y="2894013"/>
          <p14:tracePt t="22759" x="7507288" y="2903538"/>
          <p14:tracePt t="22857" x="7507288" y="2913063"/>
          <p14:tracePt t="24063" x="7516813" y="2922588"/>
          <p14:tracePt t="24267" x="7524750" y="2930525"/>
          <p14:tracePt t="24353" x="7524750" y="2940050"/>
          <p14:tracePt t="24366" x="7524750" y="2949575"/>
          <p14:tracePt t="24533" x="7534275" y="2959100"/>
          <p14:tracePt t="24570" x="7543800" y="2968625"/>
          <p14:tracePt t="24599" x="7553325" y="2968625"/>
          <p14:tracePt t="24659" x="7561263" y="2968625"/>
          <p14:tracePt t="24671" x="7570788" y="2976563"/>
          <p14:tracePt t="24721" x="7580313" y="2976563"/>
          <p14:tracePt t="24734" x="7589838" y="2976563"/>
          <p14:tracePt t="24741" x="7597775" y="2976563"/>
          <p14:tracePt t="24749" x="7607300" y="2986088"/>
          <p14:tracePt t="24757" x="7634288" y="2995613"/>
          <p14:tracePt t="24766" x="7653338" y="2995613"/>
          <p14:tracePt t="24773" x="7670800" y="3013075"/>
          <p14:tracePt t="24781" x="7689850" y="3013075"/>
          <p14:tracePt t="24789" x="7707313" y="3022600"/>
          <p14:tracePt t="24795" x="7726363" y="3041650"/>
          <p14:tracePt t="24803" x="7743825" y="3049588"/>
          <p14:tracePt t="24811" x="7762875" y="3049588"/>
          <p14:tracePt t="24819" x="7780338" y="3049588"/>
          <p14:tracePt t="24827" x="7799388" y="3049588"/>
          <p14:tracePt t="24835" x="7808913" y="3049588"/>
          <p14:tracePt t="24843" x="7816850" y="3049588"/>
          <p14:tracePt t="24852" x="7826375" y="3049588"/>
          <p14:tracePt t="24859" x="7845425" y="3059113"/>
          <p14:tracePt t="24875" x="7853363" y="3059113"/>
          <p14:tracePt t="24881" x="7872413" y="3068638"/>
          <p14:tracePt t="24889" x="7889875" y="3068638"/>
          <p14:tracePt t="24899" x="7908925" y="3068638"/>
          <p14:tracePt t="24906" x="7926388" y="3078163"/>
          <p14:tracePt t="24915" x="7935913" y="3078163"/>
          <p14:tracePt t="24921" x="7954963" y="3078163"/>
          <p14:tracePt t="24929" x="7972425" y="3086100"/>
          <p14:tracePt t="24953" x="7991475" y="3086100"/>
          <p14:tracePt t="24963" x="8008938" y="3086100"/>
          <p14:tracePt t="24969" x="8018463" y="3086100"/>
          <p14:tracePt t="24977" x="8035925" y="3086100"/>
          <p14:tracePt t="24983" x="8054975" y="3086100"/>
          <p14:tracePt t="24991" x="8072438" y="3086100"/>
          <p14:tracePt t="25000" x="8101013" y="3086100"/>
          <p14:tracePt t="25007" x="8128000" y="3086100"/>
          <p14:tracePt t="25017" x="8154988" y="3086100"/>
          <p14:tracePt t="25023" x="8201025" y="3086100"/>
          <p14:tracePt t="25032" x="8237538" y="3086100"/>
          <p14:tracePt t="25039" x="8293100" y="3086100"/>
          <p14:tracePt t="25048" x="8320088" y="3086100"/>
          <p14:tracePt t="25055" x="8356600" y="3086100"/>
          <p14:tracePt t="25065" x="8410575" y="3086100"/>
          <p14:tracePt t="25069" x="8483600" y="3086100"/>
          <p14:tracePt t="25077" x="8566150" y="3105150"/>
          <p14:tracePt t="25085" x="8639175" y="3132138"/>
          <p14:tracePt t="25093" x="8739188" y="3141663"/>
          <p14:tracePt t="25101" x="8812213" y="3159125"/>
          <p14:tracePt t="25109" x="8894763" y="3187700"/>
          <p14:tracePt t="25117" x="8967788" y="3195638"/>
          <p14:tracePt t="25125" x="9050338" y="3224213"/>
          <p14:tracePt t="25133" x="9105900" y="3251200"/>
          <p14:tracePt t="25141" x="9150350" y="3260725"/>
          <p14:tracePt t="25150" x="9169400" y="3268663"/>
          <p14:tracePt t="25156" x="9186863" y="3278188"/>
          <p14:tracePt t="25165" x="9205913" y="3278188"/>
          <p14:tracePt t="25170" x="9223375" y="3278188"/>
          <p14:tracePt t="25178" x="9242425" y="3287713"/>
          <p14:tracePt t="25186" x="9259888" y="3287713"/>
          <p14:tracePt t="25194" x="9278938" y="3287713"/>
          <p14:tracePt t="25202" x="9296400" y="3287713"/>
          <p14:tracePt t="25210" x="9315450" y="3287713"/>
          <p14:tracePt t="25218" x="9332913" y="3287713"/>
          <p14:tracePt t="25226" x="9351963" y="3287713"/>
          <p14:tracePt t="25234" x="9361488" y="3287713"/>
          <p14:tracePt t="25243" x="9378950" y="3287713"/>
          <p14:tracePt t="25251" x="9398000" y="3287713"/>
          <p14:tracePt t="25258" x="9415463" y="3287713"/>
          <p14:tracePt t="25264" x="9434513" y="3287713"/>
          <p14:tracePt t="25273" x="9451975" y="3287713"/>
          <p14:tracePt t="25281" x="9471025" y="3287713"/>
          <p14:tracePt t="25289" x="9488488" y="3287713"/>
          <p14:tracePt t="25298" x="9507538" y="3287713"/>
          <p14:tracePt t="25305" x="9525000" y="3278188"/>
          <p14:tracePt t="25316" x="9544050" y="3278188"/>
          <p14:tracePt t="25321" x="9561513" y="3268663"/>
          <p14:tracePt t="25329" x="9580563" y="3268663"/>
          <p14:tracePt t="25338" x="9598025" y="3260725"/>
          <p14:tracePt t="25345" x="9617075" y="3260725"/>
          <p14:tracePt t="25355" x="9634538" y="3251200"/>
          <p14:tracePt t="25359" x="9653588" y="3241675"/>
          <p14:tracePt t="25367" x="9661525" y="3241675"/>
          <p14:tracePt t="25375" x="9680575" y="3232150"/>
          <p14:tracePt t="25384" x="9690100" y="3232150"/>
          <p14:tracePt t="25392" x="9698038" y="3224213"/>
          <p14:tracePt t="25400" x="9717088" y="3214688"/>
          <p14:tracePt t="25407" x="9744075" y="3205163"/>
          <p14:tracePt t="25416" x="9763125" y="3195638"/>
          <p14:tracePt t="25431" x="9780588" y="3187700"/>
          <p14:tracePt t="25439" x="9799638" y="3178175"/>
          <p14:tracePt t="25451" x="9809163" y="3178175"/>
          <p14:tracePt t="25457" x="9809163" y="3168650"/>
          <p14:tracePt t="25467" x="9817100" y="3168650"/>
          <p14:tracePt t="25473" x="9817100" y="3159125"/>
          <p14:tracePt t="25482" x="9826625" y="3151188"/>
          <p14:tracePt t="25489" x="9836150" y="3141663"/>
          <p14:tracePt t="25498" x="9845675" y="3132138"/>
          <p14:tracePt t="25515" x="9853613" y="3132138"/>
          <p14:tracePt t="25521" x="9863138" y="3122613"/>
          <p14:tracePt t="25531" x="9872663" y="3105150"/>
          <p14:tracePt t="25537" x="9872663" y="3095625"/>
          <p14:tracePt t="25545" x="9890125" y="3086100"/>
          <p14:tracePt t="25551" x="9899650" y="3068638"/>
          <p14:tracePt t="25560" x="9899650" y="3059113"/>
          <p14:tracePt t="25567" x="9909175" y="3041650"/>
          <p14:tracePt t="25575" x="9918700" y="3032125"/>
          <p14:tracePt t="25584" x="9926638" y="3032125"/>
          <p14:tracePt t="25591" x="9936163" y="3013075"/>
          <p14:tracePt t="25601" x="9936163" y="3005138"/>
          <p14:tracePt t="25607" x="9945688" y="2995613"/>
          <p14:tracePt t="25616" x="9955213" y="2976563"/>
          <p14:tracePt t="25623" x="9955213" y="2968625"/>
          <p14:tracePt t="25632" x="9963150" y="2959100"/>
          <p14:tracePt t="25639" x="9972675" y="2959100"/>
          <p14:tracePt t="25646" x="9972675" y="2949575"/>
          <p14:tracePt t="25654" x="9982200" y="2930525"/>
          <p14:tracePt t="25661" x="9982200" y="2922588"/>
          <p14:tracePt t="25669" x="9991725" y="2913063"/>
          <p14:tracePt t="25677" x="9999663" y="2903538"/>
          <p14:tracePt t="25685" x="9999663" y="2894013"/>
          <p14:tracePt t="25693" x="10009188" y="2886075"/>
          <p14:tracePt t="25703" x="10009188" y="2876550"/>
          <p14:tracePt t="25710" x="10018713" y="2857500"/>
          <p14:tracePt t="25717" x="10028238" y="2840038"/>
          <p14:tracePt t="25725" x="10036175" y="2803525"/>
          <p14:tracePt t="25734" x="10045700" y="2784475"/>
          <p14:tracePt t="25739" x="10064750" y="2757488"/>
          <p14:tracePt t="25749" x="10072688" y="2730500"/>
          <p14:tracePt t="25755" x="10091738" y="2693988"/>
          <p14:tracePt t="25765" x="10101263" y="2657475"/>
          <p14:tracePt t="25771" x="10109200" y="2611438"/>
          <p14:tracePt t="25782" x="10128250" y="2557463"/>
          <p14:tracePt t="25788" x="10137775" y="2474913"/>
          <p14:tracePt t="25795" x="10145713" y="2438400"/>
          <p14:tracePt t="25804" x="10155238" y="2374900"/>
          <p14:tracePt t="25811" x="10174288" y="2328863"/>
          <p14:tracePt t="25819" x="10174288" y="2292350"/>
          <p14:tracePt t="25827" x="10174288" y="2255838"/>
          <p14:tracePt t="25835" x="10164763" y="2192338"/>
          <p14:tracePt t="25841" x="10155238" y="2155825"/>
          <p14:tracePt t="25850" x="10145713" y="2090738"/>
          <p14:tracePt t="25857" x="10137775" y="2036763"/>
          <p14:tracePt t="25865" x="10109200" y="1973263"/>
          <p14:tracePt t="25873" x="10101263" y="1908175"/>
          <p14:tracePt t="25881" x="10072688" y="1854200"/>
          <p14:tracePt t="25889" x="10064750" y="1789113"/>
          <p14:tracePt t="25898" x="10036175" y="1744663"/>
          <p14:tracePt t="25905" x="10018713" y="1716088"/>
          <p14:tracePt t="25915" x="9991725" y="1671638"/>
          <p14:tracePt t="25921" x="9972675" y="1643063"/>
          <p14:tracePt t="25931" x="9955213" y="1598613"/>
          <p14:tracePt t="25953" x="9899650" y="1543050"/>
          <p14:tracePt t="25959" x="9882188" y="1516063"/>
          <p14:tracePt t="25968" x="9863138" y="1497013"/>
          <p14:tracePt t="25975" x="9845675" y="1479550"/>
          <p14:tracePt t="25984" x="9826625" y="1460500"/>
          <p14:tracePt t="25991" x="9809163" y="1443038"/>
          <p14:tracePt t="25999" x="9790113" y="1423988"/>
          <p14:tracePt t="26007" x="9772650" y="1406525"/>
          <p14:tracePt t="26015" x="9744075" y="1397000"/>
          <p14:tracePt t="26023" x="9717088" y="1370013"/>
          <p14:tracePt t="26031" x="9690100" y="1350963"/>
          <p14:tracePt t="26037" x="9644063" y="1333500"/>
          <p14:tracePt t="26046" x="9580563" y="1287463"/>
          <p14:tracePt t="26053" x="9498013" y="1270000"/>
          <p14:tracePt t="26061" x="9424988" y="1241425"/>
          <p14:tracePt t="26069" x="9342438" y="1214438"/>
          <p14:tracePt t="26077" x="9278938" y="1187450"/>
          <p14:tracePt t="26086" x="9205913" y="1160463"/>
          <p14:tracePt t="26093" x="9123363" y="1131888"/>
          <p14:tracePt t="26102" x="9040813" y="1104900"/>
          <p14:tracePt t="26109" x="8967788" y="1087438"/>
          <p14:tracePt t="26118" x="8885238" y="1058863"/>
          <p14:tracePt t="26123" x="8804275" y="1031875"/>
          <p14:tracePt t="26131" x="8731250" y="1004888"/>
          <p14:tracePt t="26140" x="8658225" y="1004888"/>
          <p14:tracePt t="26147" x="8575675" y="1004888"/>
          <p14:tracePt t="26155" x="8502650" y="1004888"/>
          <p14:tracePt t="26164" x="8410575" y="1004888"/>
          <p14:tracePt t="26171" x="8337550" y="1004888"/>
          <p14:tracePt t="26181" x="8264525" y="1004888"/>
          <p14:tracePt t="26187" x="8201025" y="1004888"/>
          <p14:tracePt t="26199" x="8164513" y="1004888"/>
          <p14:tracePt t="26203" x="8108950" y="1004888"/>
          <p14:tracePt t="26212" x="8081963" y="1004888"/>
          <p14:tracePt t="26217" x="8035925" y="1004888"/>
          <p14:tracePt t="26224" x="7999413" y="1004888"/>
          <p14:tracePt t="26233" x="7981950" y="1004888"/>
          <p14:tracePt t="26240" x="7962900" y="1004888"/>
          <p14:tracePt t="26248" x="7945438" y="1004888"/>
          <p14:tracePt t="26256" x="7926388" y="1004888"/>
          <p14:tracePt t="26264" x="7899400" y="1014413"/>
          <p14:tracePt t="26272" x="7862888" y="1041400"/>
          <p14:tracePt t="26280" x="7845425" y="1050925"/>
          <p14:tracePt t="26288" x="7799388" y="1068388"/>
          <p14:tracePt t="26296" x="7772400" y="1087438"/>
          <p14:tracePt t="26304" x="7743825" y="1114425"/>
          <p14:tracePt t="26311" x="7726363" y="1131888"/>
          <p14:tracePt t="26318" x="7689850" y="1150938"/>
          <p14:tracePt t="26327" x="7670800" y="1168400"/>
          <p14:tracePt t="26335" x="7653338" y="1187450"/>
          <p14:tracePt t="26342" x="7634288" y="1204913"/>
          <p14:tracePt t="26350" x="7616825" y="1233488"/>
          <p14:tracePt t="26359" x="7589838" y="1250950"/>
          <p14:tracePt t="26366" x="7570788" y="1270000"/>
          <p14:tracePt t="26375" x="7553325" y="1287463"/>
          <p14:tracePt t="26387" x="7534275" y="1306513"/>
          <p14:tracePt t="26391" x="7516813" y="1323975"/>
          <p14:tracePt t="26401" x="7488238" y="1343025"/>
          <p14:tracePt t="26405" x="7451725" y="1370013"/>
          <p14:tracePt t="26414" x="7424738" y="1387475"/>
          <p14:tracePt t="26422" x="7388225" y="1406525"/>
          <p14:tracePt t="26432" x="7334250" y="1443038"/>
          <p14:tracePt t="26439" x="7288213" y="1470025"/>
          <p14:tracePt t="26447" x="7223125" y="1506538"/>
          <p14:tracePt t="26453" x="7196138" y="1525588"/>
          <p14:tracePt t="26461" x="7178675" y="1543050"/>
          <p14:tracePt t="26469" x="7150100" y="1562100"/>
          <p14:tracePt t="26477" x="7132638" y="1579563"/>
          <p14:tracePt t="26485" x="7123113" y="1589088"/>
          <p14:tracePt t="26493" x="7113588" y="1598613"/>
          <p14:tracePt t="26500" x="7105650" y="1616075"/>
          <p14:tracePt t="26507" x="7077075" y="1635125"/>
          <p14:tracePt t="26516" x="7059613" y="1652588"/>
          <p14:tracePt t="26523" x="7040563" y="1689100"/>
          <p14:tracePt t="26533" x="7023100" y="1716088"/>
          <p14:tracePt t="26539" x="7004050" y="1752600"/>
          <p14:tracePt t="26548" x="6977063" y="1771650"/>
          <p14:tracePt t="26555" x="6959600" y="1789113"/>
          <p14:tracePt t="26564" x="6940550" y="1817688"/>
          <p14:tracePt t="26572" x="6931025" y="1835150"/>
          <p14:tracePt t="26581" x="6923088" y="1854200"/>
          <p14:tracePt t="26589" x="6913563" y="1871663"/>
          <p14:tracePt t="26593" x="6913563" y="1890713"/>
          <p14:tracePt t="26601" x="6904038" y="1935163"/>
          <p14:tracePt t="26609" x="6904038" y="1963738"/>
          <p14:tracePt t="26617" x="6904038" y="2009775"/>
          <p14:tracePt t="26626" x="6904038" y="2063750"/>
          <p14:tracePt t="26633" x="6904038" y="2119313"/>
          <p14:tracePt t="26641" x="6904038" y="2192338"/>
          <p14:tracePt t="26649" x="6904038" y="2265363"/>
          <p14:tracePt t="26657" x="6931025" y="2346325"/>
          <p14:tracePt t="26667" x="6959600" y="2438400"/>
          <p14:tracePt t="26673" x="6986588" y="2520950"/>
          <p14:tracePt t="26683" x="7013575" y="2620963"/>
          <p14:tracePt t="26689" x="7040563" y="2693988"/>
          <p14:tracePt t="26697" x="7069138" y="2776538"/>
          <p14:tracePt t="26703" x="7086600" y="2840038"/>
          <p14:tracePt t="26711" x="7113588" y="2903538"/>
          <p14:tracePt t="26721" x="7142163" y="2976563"/>
          <p14:tracePt t="26727" x="7169150" y="3059113"/>
          <p14:tracePt t="26736" x="7205663" y="3141663"/>
          <p14:tracePt t="26743" x="7251700" y="3205163"/>
          <p14:tracePt t="26751" x="7296150" y="3268663"/>
          <p14:tracePt t="26759" x="7351713" y="3333750"/>
          <p14:tracePt t="26767" x="7434263" y="3406775"/>
          <p14:tracePt t="26777" x="7497763" y="3451225"/>
          <p14:tracePt t="26784" x="7570788" y="3506788"/>
          <p14:tracePt t="26789" x="7626350" y="3533775"/>
          <p14:tracePt t="26799" x="7707313" y="3570288"/>
          <p14:tracePt t="26805" x="7772400" y="3597275"/>
          <p14:tracePt t="26814" x="7853363" y="3625850"/>
          <p14:tracePt t="26821" x="7918450" y="3652838"/>
          <p14:tracePt t="26831" x="7972425" y="3670300"/>
          <p14:tracePt t="26837" x="8035925" y="3698875"/>
          <p14:tracePt t="26848" x="8081963" y="3725863"/>
          <p14:tracePt t="26853" x="8147050" y="3735388"/>
          <p14:tracePt t="26862" x="8220075" y="3762375"/>
          <p14:tracePt t="26871" x="8301038" y="3789363"/>
          <p14:tracePt t="26877" x="8374063" y="3798888"/>
          <p14:tracePt t="26883" x="8456613" y="3825875"/>
          <p14:tracePt t="26892" x="8539163" y="3852863"/>
          <p14:tracePt t="26899" x="8629650" y="3881438"/>
          <p14:tracePt t="26908" x="8731250" y="3908425"/>
          <p14:tracePt t="26915" x="8804275" y="3917950"/>
          <p14:tracePt t="26925" x="8877300" y="3935413"/>
          <p14:tracePt t="26932" x="8959850" y="3944938"/>
          <p14:tracePt t="26953" x="9077325" y="3954463"/>
          <p14:tracePt t="26955" x="9113838" y="3954463"/>
          <p14:tracePt t="26965" x="9142413" y="3954463"/>
          <p14:tracePt t="26969" x="9178925" y="3954463"/>
          <p14:tracePt t="26977" x="9196388" y="3935413"/>
          <p14:tracePt t="26985" x="9215438" y="3927475"/>
          <p14:tracePt t="26993" x="9232900" y="3917950"/>
          <p14:tracePt t="27001" x="9251950" y="3898900"/>
          <p14:tracePt t="27009" x="9269413" y="3881438"/>
          <p14:tracePt t="27018" x="9288463" y="3862388"/>
          <p14:tracePt t="27025" x="9305925" y="3852863"/>
          <p14:tracePt t="27035" x="9315450" y="3844925"/>
          <p14:tracePt t="27041" x="9332913" y="3825875"/>
          <p14:tracePt t="27050" x="9342438" y="3816350"/>
          <p14:tracePt t="27058" x="9351963" y="3798888"/>
          <p14:tracePt t="27066" x="9361488" y="3789363"/>
          <p14:tracePt t="27071" x="9361488" y="3779838"/>
          <p14:tracePt t="27081" x="9369425" y="3779838"/>
          <p14:tracePt t="27097" x="9378950" y="3771900"/>
          <p14:tracePt t="27241" x="9378950" y="3762375"/>
          <p14:tracePt t="27253" x="9378950" y="3752850"/>
          <p14:tracePt t="27263" x="9369425" y="3743325"/>
          <p14:tracePt t="27268" x="9361488" y="3716338"/>
          <p14:tracePt t="27275" x="9332913" y="3689350"/>
          <p14:tracePt t="27284" x="9315450" y="3652838"/>
          <p14:tracePt t="27291" x="9296400" y="3625850"/>
          <p14:tracePt t="27292"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4BD2-A6C6-4BBD-8C71-6B5865FA359F}"/>
              </a:ext>
            </a:extLst>
          </p:cNvPr>
          <p:cNvSpPr>
            <a:spLocks noGrp="1"/>
          </p:cNvSpPr>
          <p:nvPr>
            <p:ph type="title"/>
          </p:nvPr>
        </p:nvSpPr>
        <p:spPr/>
        <p:txBody>
          <a:bodyPr/>
          <a:lstStyle/>
          <a:p>
            <a:r>
              <a:rPr lang="de-DE" spc="-1" dirty="0">
                <a:solidFill>
                  <a:srgbClr val="000000"/>
                </a:solidFill>
              </a:rPr>
              <a:t>Moment Generation of Importance</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E6D75F-8D00-4C67-9A34-7ED32D5706C0}"/>
                  </a:ext>
                </a:extLst>
              </p:cNvPr>
              <p:cNvSpPr>
                <a:spLocks noGrp="1"/>
              </p:cNvSpPr>
              <p:nvPr>
                <p:ph idx="1"/>
              </p:nvPr>
            </p:nvSpPr>
            <p:spPr/>
            <p:txBody>
              <a:bodyPr/>
              <a:lstStyle/>
              <a:p>
                <a:pPr marL="343260" indent="-342900">
                  <a:spcBef>
                    <a:spcPts val="400"/>
                  </a:spcBef>
                  <a:buFont typeface="Arial" panose="020B0604020202020204" pitchFamily="34" charset="0"/>
                  <a:buChar char="•"/>
                </a:pPr>
                <a:endParaRPr lang="de-DE" spc="-1" dirty="0">
                  <a:solidFill>
                    <a:srgbClr val="000000"/>
                  </a:solidFill>
                </a:endParaRPr>
              </a:p>
              <a:p>
                <a:pPr marL="343260" indent="-342900">
                  <a:spcBef>
                    <a:spcPts val="400"/>
                  </a:spcBef>
                  <a:buFont typeface="Arial" panose="020B0604020202020204" pitchFamily="34" charset="0"/>
                  <a:buChar char="•"/>
                </a:pPr>
                <a:endParaRPr lang="de-DE" spc="-1" dirty="0">
                  <a:solidFill>
                    <a:srgbClr val="000000"/>
                  </a:solidFill>
                </a:endParaRPr>
              </a:p>
              <a:p>
                <a:pPr marL="343260" indent="-342900">
                  <a:spcBef>
                    <a:spcPts val="400"/>
                  </a:spcBef>
                  <a:buFont typeface="Arial" panose="020B0604020202020204" pitchFamily="34" charset="0"/>
                  <a:buChar char="•"/>
                </a:pPr>
                <a:endParaRPr lang="de-DE" spc="-1" dirty="0">
                  <a:solidFill>
                    <a:srgbClr val="000000"/>
                  </a:solidFill>
                </a:endParaRPr>
              </a:p>
              <a:p>
                <a:pPr marL="343260" indent="-342900">
                  <a:spcBef>
                    <a:spcPts val="400"/>
                  </a:spcBef>
                  <a:buFont typeface="Arial" panose="020B0604020202020204" pitchFamily="34" charset="0"/>
                  <a:buChar char="•"/>
                </a:pPr>
                <a:endParaRPr lang="de-DE" spc="-1" dirty="0">
                  <a:solidFill>
                    <a:srgbClr val="000000"/>
                  </a:solidFill>
                </a:endParaRPr>
              </a:p>
              <a:p>
                <a:pPr marL="0" indent="0">
                  <a:buNone/>
                </a:pPr>
                <a:endParaRPr lang="en-US" spc="-1" dirty="0">
                  <a:solidFill>
                    <a:srgbClr val="000000"/>
                  </a:solidFill>
                </a:endParaRPr>
              </a:p>
              <a:p>
                <a:pPr marL="0" indent="0">
                  <a:buNone/>
                </a:pPr>
                <a:endParaRPr lang="en-US" spc="-1" dirty="0">
                  <a:solidFill>
                    <a:srgbClr val="000000"/>
                  </a:solidFill>
                </a:endParaRPr>
              </a:p>
              <a:p>
                <a:pPr marL="0" indent="0">
                  <a:buNone/>
                </a:pPr>
                <a:r>
                  <a:rPr lang="en-US" spc="-1" dirty="0">
                    <a:solidFill>
                      <a:srgbClr val="000000"/>
                    </a:solidFill>
                  </a:rPr>
                  <a:t>We define the moment </a:t>
                </a:r>
                <a14:m>
                  <m:oMath xmlns:m="http://schemas.openxmlformats.org/officeDocument/2006/math">
                    <m:sSub>
                      <m:sSubPr>
                        <m:ctrlPr>
                          <a:rPr lang="de-DE" i="1" spc="-1" dirty="0">
                            <a:solidFill>
                              <a:srgbClr val="000000"/>
                            </a:solidFill>
                            <a:latin typeface="Cambria Math" panose="02040503050406030204" pitchFamily="18" charset="0"/>
                          </a:rPr>
                        </m:ctrlPr>
                      </m:sSubPr>
                      <m:e>
                        <m:r>
                          <a:rPr lang="de-DE" spc="-1" dirty="0">
                            <a:solidFill>
                              <a:srgbClr val="000000"/>
                            </a:solidFill>
                            <a:latin typeface="Cambria Math" panose="02040503050406030204" pitchFamily="18" charset="0"/>
                          </a:rPr>
                          <m:t>𝑏</m:t>
                        </m:r>
                      </m:e>
                      <m:sub>
                        <m:r>
                          <a:rPr lang="de-DE" spc="-1" dirty="0">
                            <a:solidFill>
                              <a:srgbClr val="000000"/>
                            </a:solidFill>
                            <a:latin typeface="Cambria Math" panose="02040503050406030204" pitchFamily="18" charset="0"/>
                          </a:rPr>
                          <m:t>𝑗</m:t>
                        </m:r>
                      </m:sub>
                    </m:sSub>
                    <m:r>
                      <a:rPr lang="de-DE" spc="-1" dirty="0">
                        <a:solidFill>
                          <a:srgbClr val="000000"/>
                        </a:solidFill>
                        <a:latin typeface="Cambria Math" panose="02040503050406030204" pitchFamily="18" charset="0"/>
                      </a:rPr>
                      <m:t> </m:t>
                    </m:r>
                  </m:oMath>
                </a14:m>
                <a:r>
                  <a:rPr lang="en-US" spc="-1" dirty="0">
                    <a:solidFill>
                      <a:srgbClr val="000000"/>
                    </a:solidFill>
                  </a:rPr>
                  <a:t>of order </a:t>
                </a:r>
                <a14:m>
                  <m:oMath xmlns:m="http://schemas.openxmlformats.org/officeDocument/2006/math">
                    <m:r>
                      <a:rPr lang="de-DE" spc="-1">
                        <a:solidFill>
                          <a:srgbClr val="000000"/>
                        </a:solidFill>
                        <a:latin typeface="Cambria Math" panose="02040503050406030204" pitchFamily="18" charset="0"/>
                      </a:rPr>
                      <m:t>𝑗</m:t>
                    </m:r>
                    <m:r>
                      <a:rPr lang="de-DE" spc="-1">
                        <a:solidFill>
                          <a:srgbClr val="000000"/>
                        </a:solidFill>
                        <a:latin typeface="Cambria Math" panose="02040503050406030204" pitchFamily="18" charset="0"/>
                      </a:rPr>
                      <m:t>∈</m:t>
                    </m:r>
                    <m:d>
                      <m:dPr>
                        <m:begChr m:val="{"/>
                        <m:endChr m:val="}"/>
                        <m:ctrlPr>
                          <a:rPr lang="de-DE" i="1" spc="-1">
                            <a:solidFill>
                              <a:srgbClr val="000000"/>
                            </a:solidFill>
                            <a:latin typeface="Cambria Math" panose="02040503050406030204" pitchFamily="18" charset="0"/>
                          </a:rPr>
                        </m:ctrlPr>
                      </m:dPr>
                      <m:e>
                        <m:r>
                          <a:rPr lang="de-DE" spc="-1">
                            <a:solidFill>
                              <a:srgbClr val="000000"/>
                            </a:solidFill>
                            <a:latin typeface="Cambria Math" panose="02040503050406030204" pitchFamily="18" charset="0"/>
                          </a:rPr>
                          <m:t>0</m:t>
                        </m:r>
                        <m:r>
                          <a:rPr lang="de-DE" spc="-1">
                            <a:solidFill>
                              <a:srgbClr val="000000"/>
                            </a:solidFill>
                            <a:latin typeface="Cambria Math" panose="02040503050406030204" pitchFamily="18" charset="0"/>
                          </a:rPr>
                          <m:t>, </m:t>
                        </m:r>
                        <m:r>
                          <a:rPr lang="de-DE" spc="-1">
                            <a:solidFill>
                              <a:srgbClr val="000000"/>
                            </a:solidFill>
                            <a:latin typeface="Cambria Math" panose="02040503050406030204" pitchFamily="18" charset="0"/>
                          </a:rPr>
                          <m:t>1</m:t>
                        </m:r>
                        <m:r>
                          <a:rPr lang="de-DE" spc="-1">
                            <a:solidFill>
                              <a:srgbClr val="000000"/>
                            </a:solidFill>
                            <a:latin typeface="Cambria Math" panose="02040503050406030204" pitchFamily="18" charset="0"/>
                          </a:rPr>
                          <m:t>, ….</m:t>
                        </m:r>
                        <m:r>
                          <a:rPr lang="de-DE" spc="-1">
                            <a:solidFill>
                              <a:srgbClr val="000000"/>
                            </a:solidFill>
                            <a:latin typeface="Cambria Math" panose="02040503050406030204" pitchFamily="18" charset="0"/>
                          </a:rPr>
                          <m:t>𝑚</m:t>
                        </m:r>
                        <m:r>
                          <a:rPr lang="de-DE" spc="-1">
                            <a:solidFill>
                              <a:srgbClr val="000000"/>
                            </a:solidFill>
                            <a:latin typeface="Cambria Math" panose="02040503050406030204" pitchFamily="18" charset="0"/>
                          </a:rPr>
                          <m:t> </m:t>
                        </m:r>
                      </m:e>
                    </m:d>
                  </m:oMath>
                </a14:m>
                <a:r>
                  <a:rPr lang="en-US" spc="-1" dirty="0">
                    <a:solidFill>
                      <a:srgbClr val="000000"/>
                    </a:solidFill>
                  </a:rPr>
                  <a:t> as</a:t>
                </a:r>
              </a:p>
              <a:p>
                <a:pPr marL="0" indent="0">
                  <a:buNone/>
                </a:pPr>
                <a:endParaRPr lang="en-US" spc="-1" dirty="0">
                  <a:solidFill>
                    <a:srgbClr val="000000"/>
                  </a:solidFill>
                </a:endParaRPr>
              </a:p>
              <a:p>
                <a:pPr marL="0" indent="0">
                  <a:buNone/>
                </a:pPr>
                <a:r>
                  <a:rPr lang="de-DE" sz="2200" spc="-1" dirty="0">
                    <a:solidFill>
                      <a:srgbClr val="000000"/>
                    </a:solidFill>
                    <a:ea typeface="+mn-ea"/>
                    <a:cs typeface="+mn-cs"/>
                  </a:rPr>
                  <a:t>Where </a:t>
                </a:r>
                <a14:m>
                  <m:oMath xmlns:m="http://schemas.openxmlformats.org/officeDocument/2006/math">
                    <m:sSubSup>
                      <m:sSubSupPr>
                        <m:ctrlPr>
                          <a:rPr lang="de-DE" sz="2200" i="1" spc="-1">
                            <a:solidFill>
                              <a:srgbClr val="000000"/>
                            </a:solidFill>
                            <a:latin typeface="Cambria Math" panose="02040503050406030204" pitchFamily="18" charset="0"/>
                            <a:ea typeface="+mn-ea"/>
                            <a:cs typeface="+mn-cs"/>
                          </a:rPr>
                        </m:ctrlPr>
                      </m:sSubSupPr>
                      <m:e>
                        <m:r>
                          <m:rPr>
                            <m:sty m:val="p"/>
                          </m:rPr>
                          <a:rPr lang="de-DE" sz="2200" b="0" i="0" spc="-1" smtClean="0">
                            <a:solidFill>
                              <a:srgbClr val="000000"/>
                            </a:solidFill>
                            <a:latin typeface="Cambria Math" panose="02040503050406030204" pitchFamily="18" charset="0"/>
                            <a:ea typeface="+mn-ea"/>
                            <a:cs typeface="+mn-cs"/>
                          </a:rPr>
                          <m:t>z</m:t>
                        </m:r>
                      </m:e>
                      <m:sub>
                        <m:r>
                          <m:rPr>
                            <m:sty m:val="p"/>
                          </m:rPr>
                          <a:rPr lang="de-DE" sz="2200" spc="-1">
                            <a:solidFill>
                              <a:srgbClr val="000000"/>
                            </a:solidFill>
                            <a:latin typeface="Cambria Math" panose="02040503050406030204" pitchFamily="18" charset="0"/>
                            <a:ea typeface="+mn-ea"/>
                            <a:cs typeface="+mn-cs"/>
                          </a:rPr>
                          <m:t>l</m:t>
                        </m:r>
                      </m:sub>
                      <m:sup>
                        <m:r>
                          <a:rPr lang="de-DE" sz="2200" spc="-1">
                            <a:solidFill>
                              <a:srgbClr val="000000"/>
                            </a:solidFill>
                            <a:latin typeface="Cambria Math" panose="02040503050406030204" pitchFamily="18" charset="0"/>
                            <a:ea typeface="+mn-ea"/>
                            <a:cs typeface="+mn-cs"/>
                          </a:rPr>
                          <m:t>′</m:t>
                        </m:r>
                      </m:sup>
                    </m:sSubSup>
                    <m:r>
                      <a:rPr lang="de-DE" sz="2200" spc="-1">
                        <a:solidFill>
                          <a:srgbClr val="000000"/>
                        </a:solidFill>
                        <a:latin typeface="Cambria Math" panose="02040503050406030204" pitchFamily="18" charset="0"/>
                        <a:ea typeface="+mn-ea"/>
                        <a:cs typeface="+mn-cs"/>
                      </a:rPr>
                      <m:t>= </m:t>
                    </m:r>
                    <m:f>
                      <m:fPr>
                        <m:ctrlPr>
                          <a:rPr lang="de-DE" sz="2200" i="1" spc="-1">
                            <a:solidFill>
                              <a:srgbClr val="000000"/>
                            </a:solidFill>
                            <a:latin typeface="Cambria Math" panose="02040503050406030204" pitchFamily="18" charset="0"/>
                            <a:ea typeface="+mn-ea"/>
                            <a:cs typeface="+mn-cs"/>
                          </a:rPr>
                        </m:ctrlPr>
                      </m:fPr>
                      <m:num>
                        <m:func>
                          <m:funcPr>
                            <m:ctrlPr>
                              <a:rPr lang="de-DE" sz="2200" i="1" spc="-1">
                                <a:solidFill>
                                  <a:srgbClr val="000000"/>
                                </a:solidFill>
                                <a:latin typeface="Cambria Math" panose="02040503050406030204" pitchFamily="18" charset="0"/>
                                <a:ea typeface="+mn-ea"/>
                                <a:cs typeface="+mn-cs"/>
                              </a:rPr>
                            </m:ctrlPr>
                          </m:funcPr>
                          <m:fName>
                            <m:r>
                              <m:rPr>
                                <m:sty m:val="p"/>
                              </m:rPr>
                              <a:rPr lang="de-DE" sz="2200" spc="-1">
                                <a:solidFill>
                                  <a:srgbClr val="000000"/>
                                </a:solidFill>
                                <a:latin typeface="Cambria Math" panose="02040503050406030204" pitchFamily="18" charset="0"/>
                                <a:ea typeface="+mn-ea"/>
                                <a:cs typeface="+mn-cs"/>
                              </a:rPr>
                              <m:t>log</m:t>
                            </m:r>
                          </m:fName>
                          <m:e>
                            <m:sSub>
                              <m:sSubPr>
                                <m:ctrlPr>
                                  <a:rPr lang="de-DE" sz="2200" i="1" spc="-1">
                                    <a:solidFill>
                                      <a:srgbClr val="000000"/>
                                    </a:solidFill>
                                    <a:latin typeface="Cambria Math" panose="02040503050406030204" pitchFamily="18" charset="0"/>
                                    <a:ea typeface="+mn-ea"/>
                                    <a:cs typeface="+mn-cs"/>
                                  </a:rPr>
                                </m:ctrlPr>
                              </m:sSubPr>
                              <m:e>
                                <m:r>
                                  <a:rPr lang="de-DE" sz="2200" spc="-1">
                                    <a:solidFill>
                                      <a:srgbClr val="000000"/>
                                    </a:solidFill>
                                    <a:latin typeface="Cambria Math" panose="02040503050406030204" pitchFamily="18" charset="0"/>
                                    <a:ea typeface="+mn-ea"/>
                                    <a:cs typeface="+mn-cs"/>
                                  </a:rPr>
                                  <m:t>𝑧</m:t>
                                </m:r>
                              </m:e>
                              <m:sub>
                                <m:r>
                                  <a:rPr lang="de-DE" sz="2200" spc="-1">
                                    <a:solidFill>
                                      <a:srgbClr val="000000"/>
                                    </a:solidFill>
                                    <a:latin typeface="Cambria Math" panose="02040503050406030204" pitchFamily="18" charset="0"/>
                                    <a:ea typeface="+mn-ea"/>
                                    <a:cs typeface="+mn-cs"/>
                                  </a:rPr>
                                  <m:t>𝑙</m:t>
                                </m:r>
                              </m:sub>
                            </m:sSub>
                            <m:r>
                              <a:rPr lang="de-DE" sz="2200" spc="-1">
                                <a:solidFill>
                                  <a:srgbClr val="000000"/>
                                </a:solidFill>
                                <a:latin typeface="Cambria Math" panose="02040503050406030204" pitchFamily="18" charset="0"/>
                                <a:ea typeface="+mn-ea"/>
                                <a:cs typeface="+mn-cs"/>
                              </a:rPr>
                              <m:t>−</m:t>
                            </m:r>
                            <m:func>
                              <m:funcPr>
                                <m:ctrlPr>
                                  <a:rPr lang="de-DE" sz="2200" i="1" spc="-1">
                                    <a:solidFill>
                                      <a:srgbClr val="000000"/>
                                    </a:solidFill>
                                    <a:latin typeface="Cambria Math" panose="02040503050406030204" pitchFamily="18" charset="0"/>
                                    <a:ea typeface="+mn-ea"/>
                                    <a:cs typeface="+mn-cs"/>
                                  </a:rPr>
                                </m:ctrlPr>
                              </m:funcPr>
                              <m:fName>
                                <m:r>
                                  <m:rPr>
                                    <m:sty m:val="p"/>
                                  </m:rPr>
                                  <a:rPr lang="de-DE" sz="2200" spc="-1">
                                    <a:solidFill>
                                      <a:srgbClr val="000000"/>
                                    </a:solidFill>
                                    <a:latin typeface="Cambria Math" panose="02040503050406030204" pitchFamily="18" charset="0"/>
                                    <a:ea typeface="+mn-ea"/>
                                    <a:cs typeface="+mn-cs"/>
                                  </a:rPr>
                                  <m:t>log</m:t>
                                </m:r>
                              </m:fName>
                              <m:e>
                                <m:sSub>
                                  <m:sSubPr>
                                    <m:ctrlPr>
                                      <a:rPr lang="de-DE" sz="2200" i="1" spc="-1">
                                        <a:solidFill>
                                          <a:srgbClr val="000000"/>
                                        </a:solidFill>
                                        <a:latin typeface="Cambria Math" panose="02040503050406030204" pitchFamily="18" charset="0"/>
                                        <a:ea typeface="+mn-ea"/>
                                        <a:cs typeface="+mn-cs"/>
                                      </a:rPr>
                                    </m:ctrlPr>
                                  </m:sSubPr>
                                  <m:e>
                                    <m:r>
                                      <a:rPr lang="de-DE" sz="2200" spc="-1">
                                        <a:solidFill>
                                          <a:srgbClr val="000000"/>
                                        </a:solidFill>
                                        <a:latin typeface="Cambria Math" panose="02040503050406030204" pitchFamily="18" charset="0"/>
                                        <a:ea typeface="+mn-ea"/>
                                        <a:cs typeface="+mn-cs"/>
                                      </a:rPr>
                                      <m:t>𝑧</m:t>
                                    </m:r>
                                  </m:e>
                                  <m:sub>
                                    <m:r>
                                      <a:rPr lang="de-DE" sz="2200" spc="-1">
                                        <a:solidFill>
                                          <a:srgbClr val="000000"/>
                                        </a:solidFill>
                                        <a:latin typeface="Cambria Math" panose="02040503050406030204" pitchFamily="18" charset="0"/>
                                        <a:ea typeface="+mn-ea"/>
                                        <a:cs typeface="+mn-cs"/>
                                      </a:rPr>
                                      <m:t>𝑚𝑖𝑛</m:t>
                                    </m:r>
                                  </m:sub>
                                </m:sSub>
                              </m:e>
                            </m:func>
                          </m:e>
                        </m:func>
                      </m:num>
                      <m:den>
                        <m:func>
                          <m:funcPr>
                            <m:ctrlPr>
                              <a:rPr lang="de-DE" sz="2200" i="1" spc="-1">
                                <a:solidFill>
                                  <a:srgbClr val="000000"/>
                                </a:solidFill>
                                <a:latin typeface="Cambria Math" panose="02040503050406030204" pitchFamily="18" charset="0"/>
                                <a:ea typeface="+mn-ea"/>
                                <a:cs typeface="+mn-cs"/>
                              </a:rPr>
                            </m:ctrlPr>
                          </m:funcPr>
                          <m:fName>
                            <m:r>
                              <m:rPr>
                                <m:sty m:val="p"/>
                              </m:rPr>
                              <a:rPr lang="de-DE" sz="2200" spc="-1">
                                <a:solidFill>
                                  <a:srgbClr val="000000"/>
                                </a:solidFill>
                                <a:latin typeface="Cambria Math" panose="02040503050406030204" pitchFamily="18" charset="0"/>
                                <a:ea typeface="+mn-ea"/>
                                <a:cs typeface="+mn-cs"/>
                              </a:rPr>
                              <m:t>log</m:t>
                            </m:r>
                          </m:fName>
                          <m:e>
                            <m:sSub>
                              <m:sSubPr>
                                <m:ctrlPr>
                                  <a:rPr lang="de-DE" sz="2200" i="1" spc="-1">
                                    <a:solidFill>
                                      <a:srgbClr val="000000"/>
                                    </a:solidFill>
                                    <a:latin typeface="Cambria Math" panose="02040503050406030204" pitchFamily="18" charset="0"/>
                                    <a:ea typeface="+mn-ea"/>
                                    <a:cs typeface="+mn-cs"/>
                                  </a:rPr>
                                </m:ctrlPr>
                              </m:sSubPr>
                              <m:e>
                                <m:r>
                                  <a:rPr lang="de-DE" sz="2200" spc="-1">
                                    <a:solidFill>
                                      <a:srgbClr val="000000"/>
                                    </a:solidFill>
                                    <a:latin typeface="Cambria Math" panose="02040503050406030204" pitchFamily="18" charset="0"/>
                                    <a:ea typeface="+mn-ea"/>
                                    <a:cs typeface="+mn-cs"/>
                                  </a:rPr>
                                  <m:t>𝑧</m:t>
                                </m:r>
                              </m:e>
                              <m:sub>
                                <m:r>
                                  <a:rPr lang="de-DE" sz="2200" spc="-1">
                                    <a:solidFill>
                                      <a:srgbClr val="000000"/>
                                    </a:solidFill>
                                    <a:latin typeface="Cambria Math" panose="02040503050406030204" pitchFamily="18" charset="0"/>
                                    <a:ea typeface="+mn-ea"/>
                                    <a:cs typeface="+mn-cs"/>
                                  </a:rPr>
                                  <m:t>𝑚𝑎𝑥</m:t>
                                </m:r>
                              </m:sub>
                            </m:sSub>
                          </m:e>
                        </m:func>
                        <m:r>
                          <a:rPr lang="de-DE" sz="2200" spc="-1">
                            <a:solidFill>
                              <a:srgbClr val="000000"/>
                            </a:solidFill>
                            <a:latin typeface="Cambria Math" panose="02040503050406030204" pitchFamily="18" charset="0"/>
                            <a:ea typeface="+mn-ea"/>
                            <a:cs typeface="+mn-cs"/>
                          </a:rPr>
                          <m:t>−</m:t>
                        </m:r>
                        <m:func>
                          <m:funcPr>
                            <m:ctrlPr>
                              <a:rPr lang="de-DE" sz="2200" i="1" spc="-1">
                                <a:solidFill>
                                  <a:srgbClr val="000000"/>
                                </a:solidFill>
                                <a:latin typeface="Cambria Math" panose="02040503050406030204" pitchFamily="18" charset="0"/>
                                <a:ea typeface="+mn-ea"/>
                                <a:cs typeface="+mn-cs"/>
                              </a:rPr>
                            </m:ctrlPr>
                          </m:funcPr>
                          <m:fName>
                            <m:r>
                              <m:rPr>
                                <m:sty m:val="p"/>
                              </m:rPr>
                              <a:rPr lang="de-DE" sz="2200" spc="-1">
                                <a:solidFill>
                                  <a:srgbClr val="000000"/>
                                </a:solidFill>
                                <a:latin typeface="Cambria Math" panose="02040503050406030204" pitchFamily="18" charset="0"/>
                                <a:ea typeface="+mn-ea"/>
                                <a:cs typeface="+mn-cs"/>
                              </a:rPr>
                              <m:t>log</m:t>
                            </m:r>
                          </m:fName>
                          <m:e>
                            <m:sSub>
                              <m:sSubPr>
                                <m:ctrlPr>
                                  <a:rPr lang="de-DE" sz="2200" i="1" spc="-1">
                                    <a:solidFill>
                                      <a:srgbClr val="000000"/>
                                    </a:solidFill>
                                    <a:latin typeface="Cambria Math" panose="02040503050406030204" pitchFamily="18" charset="0"/>
                                    <a:ea typeface="+mn-ea"/>
                                    <a:cs typeface="+mn-cs"/>
                                  </a:rPr>
                                </m:ctrlPr>
                              </m:sSubPr>
                              <m:e>
                                <m:r>
                                  <a:rPr lang="de-DE" sz="2200" spc="-1">
                                    <a:solidFill>
                                      <a:srgbClr val="000000"/>
                                    </a:solidFill>
                                    <a:latin typeface="Cambria Math" panose="02040503050406030204" pitchFamily="18" charset="0"/>
                                    <a:ea typeface="+mn-ea"/>
                                    <a:cs typeface="+mn-cs"/>
                                  </a:rPr>
                                  <m:t>𝑧</m:t>
                                </m:r>
                              </m:e>
                              <m:sub>
                                <m:r>
                                  <a:rPr lang="de-DE" sz="2200" spc="-1">
                                    <a:solidFill>
                                      <a:srgbClr val="000000"/>
                                    </a:solidFill>
                                    <a:latin typeface="Cambria Math" panose="02040503050406030204" pitchFamily="18" charset="0"/>
                                    <a:ea typeface="+mn-ea"/>
                                    <a:cs typeface="+mn-cs"/>
                                  </a:rPr>
                                  <m:t>𝑚𝑖𝑛</m:t>
                                </m:r>
                              </m:sub>
                            </m:sSub>
                          </m:e>
                        </m:func>
                      </m:den>
                    </m:f>
                  </m:oMath>
                </a14:m>
                <a:endParaRPr lang="en-US" sz="2200" spc="-1" dirty="0">
                  <a:solidFill>
                    <a:srgbClr val="000000"/>
                  </a:solidFill>
                  <a:ea typeface="+mn-ea"/>
                  <a:cs typeface="+mn-cs"/>
                </a:endParaRPr>
              </a:p>
            </p:txBody>
          </p:sp>
        </mc:Choice>
        <mc:Fallback xmlns="">
          <p:sp>
            <p:nvSpPr>
              <p:cNvPr id="3" name="Content Placeholder 2">
                <a:extLst>
                  <a:ext uri="{FF2B5EF4-FFF2-40B4-BE49-F238E27FC236}">
                    <a16:creationId xmlns:a16="http://schemas.microsoft.com/office/drawing/2014/main" id="{11E6D75F-8D00-4C67-9A34-7ED32D5706C0}"/>
                  </a:ext>
                </a:extLst>
              </p:cNvPr>
              <p:cNvSpPr>
                <a:spLocks noGrp="1" noRot="1" noChangeAspect="1" noMove="1" noResize="1" noEditPoints="1" noAdjustHandles="1" noChangeArrowheads="1" noChangeShapeType="1" noTextEdit="1"/>
              </p:cNvSpPr>
              <p:nvPr>
                <p:ph idx="1"/>
              </p:nvPr>
            </p:nvSpPr>
            <p:spPr>
              <a:blipFill>
                <a:blip r:embed="rId5"/>
                <a:stretch>
                  <a:fillRect l="-1532"/>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6E85B200-0FA1-46FE-AA1F-207674C970D4}"/>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2E503FC4-4090-40C7-ADDB-20D5D20A9A28}"/>
              </a:ext>
            </a:extLst>
          </p:cNvPr>
          <p:cNvSpPr>
            <a:spLocks noGrp="1"/>
          </p:cNvSpPr>
          <p:nvPr>
            <p:ph type="dt" sz="half" idx="2"/>
          </p:nvPr>
        </p:nvSpPr>
        <p:spPr/>
        <p:txBody>
          <a:bodyPr/>
          <a:lstStyle/>
          <a:p>
            <a:r>
              <a:rPr lang="de-DE"/>
              <a:t>25.05.2020</a:t>
            </a:r>
            <a:endParaRPr lang="de-DE" dirty="0"/>
          </a:p>
        </p:txBody>
      </p:sp>
      <p:sp>
        <p:nvSpPr>
          <p:cNvPr id="25" name="Formula 7">
            <a:extLst>
              <a:ext uri="{FF2B5EF4-FFF2-40B4-BE49-F238E27FC236}">
                <a16:creationId xmlns:a16="http://schemas.microsoft.com/office/drawing/2014/main" id="{337BDC06-0D3F-41D1-8FBD-8240CF19B621}"/>
              </a:ext>
            </a:extLst>
          </p:cNvPr>
          <p:cNvSpPr txBox="1"/>
          <p:nvPr/>
        </p:nvSpPr>
        <p:spPr>
          <a:xfrm>
            <a:off x="5486400" y="3469481"/>
            <a:ext cx="2530827" cy="352425"/>
          </a:xfrm>
          <a:prstGeom prst="rect">
            <a:avLst/>
          </a:prstGeom>
        </p:spPr>
        <p:txBody>
          <a:bodyPr/>
          <a:lstStyle/>
          <a:p>
            <a:endParaRPr sz="1400" dirty="0"/>
          </a:p>
        </p:txBody>
      </p:sp>
      <p:sp>
        <p:nvSpPr>
          <p:cNvPr id="26" name="Formula 7">
            <a:extLst>
              <a:ext uri="{FF2B5EF4-FFF2-40B4-BE49-F238E27FC236}">
                <a16:creationId xmlns:a16="http://schemas.microsoft.com/office/drawing/2014/main" id="{65726572-00AF-4F6B-AB12-7D6E586FCB5A}"/>
              </a:ext>
            </a:extLst>
          </p:cNvPr>
          <p:cNvSpPr txBox="1"/>
          <p:nvPr/>
        </p:nvSpPr>
        <p:spPr>
          <a:xfrm>
            <a:off x="4572000" y="3998119"/>
            <a:ext cx="2530827" cy="352425"/>
          </a:xfrm>
          <a:prstGeom prst="rect">
            <a:avLst/>
          </a:prstGeom>
        </p:spPr>
        <p:txBody>
          <a:bodyPr/>
          <a:lstStyle/>
          <a:p>
            <a:endParaRPr sz="1400" dirty="0"/>
          </a:p>
        </p:txBody>
      </p:sp>
      <p:grpSp>
        <p:nvGrpSpPr>
          <p:cNvPr id="44" name="Group 43">
            <a:extLst>
              <a:ext uri="{FF2B5EF4-FFF2-40B4-BE49-F238E27FC236}">
                <a16:creationId xmlns:a16="http://schemas.microsoft.com/office/drawing/2014/main" id="{E6797B6C-6DB2-4243-8FFE-425B46836252}"/>
              </a:ext>
            </a:extLst>
          </p:cNvPr>
          <p:cNvGrpSpPr/>
          <p:nvPr/>
        </p:nvGrpSpPr>
        <p:grpSpPr>
          <a:xfrm>
            <a:off x="914400" y="1143003"/>
            <a:ext cx="9829800" cy="1752598"/>
            <a:chOff x="407424" y="4610304"/>
            <a:chExt cx="8412458" cy="1219851"/>
          </a:xfrm>
        </p:grpSpPr>
        <p:sp>
          <p:nvSpPr>
            <p:cNvPr id="45" name="CustomShape 2">
              <a:extLst>
                <a:ext uri="{FF2B5EF4-FFF2-40B4-BE49-F238E27FC236}">
                  <a16:creationId xmlns:a16="http://schemas.microsoft.com/office/drawing/2014/main" id="{A418BA3C-BCA7-4543-94F9-10498B64453D}"/>
                </a:ext>
              </a:extLst>
            </p:cNvPr>
            <p:cNvSpPr/>
            <p:nvPr/>
          </p:nvSpPr>
          <p:spPr>
            <a:xfrm>
              <a:off x="407424" y="5122287"/>
              <a:ext cx="733871" cy="31305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Input geometry</a:t>
              </a:r>
            </a:p>
            <a:p>
              <a:pPr algn="ctr"/>
              <a:r>
                <a:rPr lang="en-US" sz="1000" spc="-1" dirty="0">
                  <a:latin typeface="Arial"/>
                </a:rPr>
                <a:t>Importance (</a:t>
              </a:r>
              <a:r>
                <a:rPr lang="en-US" sz="1000" spc="-1" dirty="0" err="1">
                  <a:latin typeface="Arial"/>
                </a:rPr>
                <a:t>gi</a:t>
              </a:r>
              <a:r>
                <a:rPr lang="en-US" sz="1000" spc="-1" dirty="0">
                  <a:latin typeface="Arial"/>
                </a:rPr>
                <a:t>)</a:t>
              </a:r>
            </a:p>
          </p:txBody>
        </p:sp>
        <p:sp>
          <p:nvSpPr>
            <p:cNvPr id="46" name="CustomShape 4">
              <a:extLst>
                <a:ext uri="{FF2B5EF4-FFF2-40B4-BE49-F238E27FC236}">
                  <a16:creationId xmlns:a16="http://schemas.microsoft.com/office/drawing/2014/main" id="{B53FFF68-AC90-4A28-BA74-488A2ACF59EE}"/>
                </a:ext>
              </a:extLst>
            </p:cNvPr>
            <p:cNvSpPr/>
            <p:nvPr/>
          </p:nvSpPr>
          <p:spPr>
            <a:xfrm>
              <a:off x="1435098" y="4979273"/>
              <a:ext cx="1202653" cy="544094"/>
            </a:xfrm>
            <a:prstGeom prst="rect">
              <a:avLst/>
            </a:prstGeom>
            <a:solidFill>
              <a:srgbClr val="FEE7D2"/>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Moments generation (</a:t>
              </a:r>
              <a:r>
                <a:rPr lang="en-US" sz="1000" spc="-1" dirty="0" err="1">
                  <a:latin typeface="Arial"/>
                </a:rPr>
                <a:t>g</a:t>
              </a:r>
              <a:r>
                <a:rPr lang="en-US" sz="1000" spc="-1" baseline="-25000" dirty="0" err="1">
                  <a:latin typeface="Arial"/>
                </a:rPr>
                <a:t>i</a:t>
              </a:r>
              <a:r>
                <a:rPr lang="en-US" sz="1000" spc="-1" dirty="0">
                  <a:latin typeface="Arial"/>
                </a:rPr>
                <a:t>)</a:t>
              </a:r>
            </a:p>
          </p:txBody>
        </p:sp>
        <p:sp>
          <p:nvSpPr>
            <p:cNvPr id="47" name="CustomShape 6">
              <a:extLst>
                <a:ext uri="{FF2B5EF4-FFF2-40B4-BE49-F238E27FC236}">
                  <a16:creationId xmlns:a16="http://schemas.microsoft.com/office/drawing/2014/main" id="{6963140B-7A1C-4C26-A079-CB70F005F0C6}"/>
                </a:ext>
              </a:extLst>
            </p:cNvPr>
            <p:cNvSpPr/>
            <p:nvPr/>
          </p:nvSpPr>
          <p:spPr>
            <a:xfrm>
              <a:off x="2722480" y="4663341"/>
              <a:ext cx="652222"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Moments buffers</a:t>
              </a:r>
            </a:p>
          </p:txBody>
        </p:sp>
        <p:sp>
          <p:nvSpPr>
            <p:cNvPr id="48" name="CustomShape 4">
              <a:extLst>
                <a:ext uri="{FF2B5EF4-FFF2-40B4-BE49-F238E27FC236}">
                  <a16:creationId xmlns:a16="http://schemas.microsoft.com/office/drawing/2014/main" id="{D610E169-32FB-44D4-9198-4022172D4A3B}"/>
                </a:ext>
              </a:extLst>
            </p:cNvPr>
            <p:cNvSpPr/>
            <p:nvPr/>
          </p:nvSpPr>
          <p:spPr>
            <a:xfrm>
              <a:off x="3462656" y="4970841"/>
              <a:ext cx="1261745" cy="586740"/>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Filtering moments buffers</a:t>
              </a:r>
            </a:p>
          </p:txBody>
        </p:sp>
        <p:sp>
          <p:nvSpPr>
            <p:cNvPr id="49" name="CustomShape 6">
              <a:extLst>
                <a:ext uri="{FF2B5EF4-FFF2-40B4-BE49-F238E27FC236}">
                  <a16:creationId xmlns:a16="http://schemas.microsoft.com/office/drawing/2014/main" id="{21FEA214-C7F1-487A-80B3-A584037E035D}"/>
                </a:ext>
              </a:extLst>
            </p:cNvPr>
            <p:cNvSpPr/>
            <p:nvPr/>
          </p:nvSpPr>
          <p:spPr>
            <a:xfrm>
              <a:off x="4800600" y="4610304"/>
              <a:ext cx="759843"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Filtered </a:t>
              </a:r>
            </a:p>
            <a:p>
              <a:pPr algn="ctr"/>
              <a:r>
                <a:rPr lang="en-US" sz="1000" spc="-1" dirty="0">
                  <a:latin typeface="Arial"/>
                </a:rPr>
                <a:t>moments buffers</a:t>
              </a:r>
            </a:p>
          </p:txBody>
        </p:sp>
        <p:sp>
          <p:nvSpPr>
            <p:cNvPr id="50" name="CustomShape 2">
              <a:extLst>
                <a:ext uri="{FF2B5EF4-FFF2-40B4-BE49-F238E27FC236}">
                  <a16:creationId xmlns:a16="http://schemas.microsoft.com/office/drawing/2014/main" id="{036CA7A2-78FF-4B45-BAC7-F214164A5704}"/>
                </a:ext>
              </a:extLst>
            </p:cNvPr>
            <p:cNvSpPr/>
            <p:nvPr/>
          </p:nvSpPr>
          <p:spPr>
            <a:xfrm>
              <a:off x="8164752" y="5115299"/>
              <a:ext cx="655130"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Final image</a:t>
              </a:r>
            </a:p>
          </p:txBody>
        </p:sp>
        <p:sp>
          <p:nvSpPr>
            <p:cNvPr id="51" name="Arrow: Right 50">
              <a:extLst>
                <a:ext uri="{FF2B5EF4-FFF2-40B4-BE49-F238E27FC236}">
                  <a16:creationId xmlns:a16="http://schemas.microsoft.com/office/drawing/2014/main" id="{87A3F750-EF6D-450A-AACC-09501B474F80}"/>
                </a:ext>
              </a:extLst>
            </p:cNvPr>
            <p:cNvSpPr/>
            <p:nvPr/>
          </p:nvSpPr>
          <p:spPr>
            <a:xfrm>
              <a:off x="1143000" y="5236587"/>
              <a:ext cx="25546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2" name="Arrow: Right 51">
              <a:extLst>
                <a:ext uri="{FF2B5EF4-FFF2-40B4-BE49-F238E27FC236}">
                  <a16:creationId xmlns:a16="http://schemas.microsoft.com/office/drawing/2014/main" id="{E257D567-161C-4643-B1BA-160B30804E0F}"/>
                </a:ext>
              </a:extLst>
            </p:cNvPr>
            <p:cNvSpPr/>
            <p:nvPr/>
          </p:nvSpPr>
          <p:spPr>
            <a:xfrm>
              <a:off x="2729123" y="5233159"/>
              <a:ext cx="652222"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3" name="Arrow: Right 52">
              <a:extLst>
                <a:ext uri="{FF2B5EF4-FFF2-40B4-BE49-F238E27FC236}">
                  <a16:creationId xmlns:a16="http://schemas.microsoft.com/office/drawing/2014/main" id="{6319B5CA-AFB1-4E91-A916-9259D7A81042}"/>
                </a:ext>
              </a:extLst>
            </p:cNvPr>
            <p:cNvSpPr/>
            <p:nvPr/>
          </p:nvSpPr>
          <p:spPr>
            <a:xfrm>
              <a:off x="4830749" y="5229600"/>
              <a:ext cx="682843" cy="5821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4" name="CustomShape 6">
              <a:extLst>
                <a:ext uri="{FF2B5EF4-FFF2-40B4-BE49-F238E27FC236}">
                  <a16:creationId xmlns:a16="http://schemas.microsoft.com/office/drawing/2014/main" id="{9B293F55-3514-4103-B377-AAF7609D04C6}"/>
                </a:ext>
              </a:extLst>
            </p:cNvPr>
            <p:cNvSpPr/>
            <p:nvPr/>
          </p:nvSpPr>
          <p:spPr>
            <a:xfrm>
              <a:off x="6239099" y="4636516"/>
              <a:ext cx="923349" cy="3822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endParaRPr lang="en-US" sz="800" spc="-1" dirty="0">
                <a:latin typeface="Arial"/>
              </a:endParaRPr>
            </a:p>
          </p:txBody>
        </p:sp>
        <p:sp>
          <p:nvSpPr>
            <p:cNvPr id="55" name="Arrow: Right 54">
              <a:extLst>
                <a:ext uri="{FF2B5EF4-FFF2-40B4-BE49-F238E27FC236}">
                  <a16:creationId xmlns:a16="http://schemas.microsoft.com/office/drawing/2014/main" id="{A1E6E304-4ACC-4FCA-8025-4201427ABB50}"/>
                </a:ext>
              </a:extLst>
            </p:cNvPr>
            <p:cNvSpPr/>
            <p:nvPr/>
          </p:nvSpPr>
          <p:spPr>
            <a:xfrm>
              <a:off x="7859952" y="5264728"/>
              <a:ext cx="25546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6" name="Group 55">
              <a:extLst>
                <a:ext uri="{FF2B5EF4-FFF2-40B4-BE49-F238E27FC236}">
                  <a16:creationId xmlns:a16="http://schemas.microsoft.com/office/drawing/2014/main" id="{4A2A7888-11AD-468B-990E-30E818F5EC0F}"/>
                </a:ext>
              </a:extLst>
            </p:cNvPr>
            <p:cNvGrpSpPr/>
            <p:nvPr/>
          </p:nvGrpSpPr>
          <p:grpSpPr>
            <a:xfrm>
              <a:off x="5715000" y="4987289"/>
              <a:ext cx="2087127" cy="672147"/>
              <a:chOff x="5488556" y="402212"/>
              <a:chExt cx="2961667" cy="672147"/>
            </a:xfrm>
          </p:grpSpPr>
          <p:sp>
            <p:nvSpPr>
              <p:cNvPr id="58" name="CustomShape 4">
                <a:extLst>
                  <a:ext uri="{FF2B5EF4-FFF2-40B4-BE49-F238E27FC236}">
                    <a16:creationId xmlns:a16="http://schemas.microsoft.com/office/drawing/2014/main" id="{2051CA1C-49EE-4B5B-B2BC-E1B70CC59A85}"/>
                  </a:ext>
                </a:extLst>
              </p:cNvPr>
              <p:cNvSpPr/>
              <p:nvPr/>
            </p:nvSpPr>
            <p:spPr>
              <a:xfrm>
                <a:off x="5488556" y="402212"/>
                <a:ext cx="2961667" cy="672147"/>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endParaRPr lang="en-US" sz="800" spc="-1" dirty="0">
                  <a:latin typeface="Arial"/>
                </a:endParaRPr>
              </a:p>
            </p:txBody>
          </p:sp>
          <p:sp>
            <p:nvSpPr>
              <p:cNvPr id="59" name="CustomShape 4">
                <a:extLst>
                  <a:ext uri="{FF2B5EF4-FFF2-40B4-BE49-F238E27FC236}">
                    <a16:creationId xmlns:a16="http://schemas.microsoft.com/office/drawing/2014/main" id="{AA5836DD-31E0-4E7D-B43B-4A46543C5E5E}"/>
                  </a:ext>
                </a:extLst>
              </p:cNvPr>
              <p:cNvSpPr/>
              <p:nvPr/>
            </p:nvSpPr>
            <p:spPr>
              <a:xfrm>
                <a:off x="5615149" y="487914"/>
                <a:ext cx="635187" cy="484590"/>
              </a:xfrm>
              <a:prstGeom prst="rect">
                <a:avLst/>
              </a:prstGeom>
              <a:solidFill>
                <a:srgbClr val="EAEEF6"/>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Find α</a:t>
                </a:r>
                <a:r>
                  <a:rPr lang="en-US" sz="1000" spc="-1" baseline="-25000" dirty="0" err="1"/>
                  <a:t>i</a:t>
                </a:r>
                <a:r>
                  <a:rPr lang="en-US" sz="1000" spc="-1" baseline="-25000" dirty="0"/>
                  <a:t> </a:t>
                </a:r>
                <a:endParaRPr lang="en-US" sz="1000" spc="-1" dirty="0"/>
              </a:p>
            </p:txBody>
          </p:sp>
          <p:sp>
            <p:nvSpPr>
              <p:cNvPr id="60" name="CustomShape 4">
                <a:extLst>
                  <a:ext uri="{FF2B5EF4-FFF2-40B4-BE49-F238E27FC236}">
                    <a16:creationId xmlns:a16="http://schemas.microsoft.com/office/drawing/2014/main" id="{65DDEAD1-049D-40EC-A6D2-6C8B91950B8F}"/>
                  </a:ext>
                </a:extLst>
              </p:cNvPr>
              <p:cNvSpPr/>
              <p:nvPr/>
            </p:nvSpPr>
            <p:spPr>
              <a:xfrm>
                <a:off x="6376928" y="487914"/>
                <a:ext cx="2016246" cy="484590"/>
              </a:xfrm>
              <a:prstGeom prst="rect">
                <a:avLst/>
              </a:prstGeom>
              <a:solidFill>
                <a:srgbClr val="EAEEF6"/>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Rendering </a:t>
                </a:r>
              </a:p>
              <a:p>
                <a:pPr algn="ctr"/>
                <a:r>
                  <a:rPr lang="en-US" sz="1000" spc="-1" dirty="0"/>
                  <a:t>semi-transparent geometry</a:t>
                </a:r>
              </a:p>
            </p:txBody>
          </p:sp>
        </p:grpSp>
        <p:sp>
          <p:nvSpPr>
            <p:cNvPr id="57" name="CustomShape 2">
              <a:extLst>
                <a:ext uri="{FF2B5EF4-FFF2-40B4-BE49-F238E27FC236}">
                  <a16:creationId xmlns:a16="http://schemas.microsoft.com/office/drawing/2014/main" id="{CA5E539D-37A1-4642-8EF7-1728ACF3C7CD}"/>
                </a:ext>
              </a:extLst>
            </p:cNvPr>
            <p:cNvSpPr/>
            <p:nvPr/>
          </p:nvSpPr>
          <p:spPr>
            <a:xfrm>
              <a:off x="4921362" y="5510115"/>
              <a:ext cx="542362"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Input geometry</a:t>
              </a: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FB5D053-A5B8-4479-88E7-1015762CABBE}"/>
                  </a:ext>
                </a:extLst>
              </p:cNvPr>
              <p:cNvSpPr txBox="1"/>
              <p:nvPr/>
            </p:nvSpPr>
            <p:spPr>
              <a:xfrm>
                <a:off x="6223846" y="3063093"/>
                <a:ext cx="5082125" cy="11265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sz="2000" i="1" spc="-1" dirty="0">
                              <a:solidFill>
                                <a:srgbClr val="000000"/>
                              </a:solidFill>
                              <a:latin typeface="Cambria Math" panose="02040503050406030204" pitchFamily="18" charset="0"/>
                            </a:rPr>
                          </m:ctrlPr>
                        </m:sSubPr>
                        <m:e>
                          <m:r>
                            <a:rPr lang="de-DE" sz="2000" i="1" spc="-1" dirty="0">
                              <a:solidFill>
                                <a:srgbClr val="000000"/>
                              </a:solidFill>
                              <a:latin typeface="Cambria Math" panose="02040503050406030204" pitchFamily="18" charset="0"/>
                            </a:rPr>
                            <m:t>𝑏</m:t>
                          </m:r>
                        </m:e>
                        <m:sub>
                          <m:r>
                            <a:rPr lang="de-DE" sz="2000" i="1" spc="-1" dirty="0">
                              <a:solidFill>
                                <a:srgbClr val="000000"/>
                              </a:solidFill>
                              <a:latin typeface="Cambria Math" panose="02040503050406030204" pitchFamily="18" charset="0"/>
                            </a:rPr>
                            <m:t>𝑗</m:t>
                          </m:r>
                        </m:sub>
                      </m:sSub>
                      <m:r>
                        <a:rPr lang="de-DE" sz="2000" i="1" spc="-1" dirty="0">
                          <a:solidFill>
                            <a:srgbClr val="000000"/>
                          </a:solidFill>
                          <a:latin typeface="Cambria Math" panose="02040503050406030204" pitchFamily="18" charset="0"/>
                        </a:rPr>
                        <m:t>= </m:t>
                      </m:r>
                      <m:nary>
                        <m:naryPr>
                          <m:chr m:val="∑"/>
                          <m:ctrlPr>
                            <a:rPr lang="de-DE" sz="2000" i="1" spc="-1" dirty="0">
                              <a:solidFill>
                                <a:srgbClr val="000000"/>
                              </a:solidFill>
                              <a:latin typeface="Cambria Math" panose="02040503050406030204" pitchFamily="18" charset="0"/>
                            </a:rPr>
                          </m:ctrlPr>
                        </m:naryPr>
                        <m:sub>
                          <m:r>
                            <m:rPr>
                              <m:brk m:alnAt="23"/>
                            </m:rPr>
                            <a:rPr lang="de-DE" sz="2000" i="1" spc="-1" dirty="0">
                              <a:solidFill>
                                <a:srgbClr val="000000"/>
                              </a:solidFill>
                              <a:latin typeface="Cambria Math" panose="02040503050406030204" pitchFamily="18" charset="0"/>
                            </a:rPr>
                            <m:t>𝑘</m:t>
                          </m:r>
                          <m:r>
                            <a:rPr lang="de-DE" sz="2000" i="1" spc="-1" dirty="0">
                              <a:solidFill>
                                <a:srgbClr val="000000"/>
                              </a:solidFill>
                              <a:latin typeface="Cambria Math" panose="02040503050406030204" pitchFamily="18" charset="0"/>
                            </a:rPr>
                            <m:t>= </m:t>
                          </m:r>
                          <m:r>
                            <m:rPr>
                              <m:brk m:alnAt="23"/>
                            </m:rPr>
                            <a:rPr lang="de-DE" sz="2000" i="1" spc="-1" dirty="0">
                              <a:solidFill>
                                <a:srgbClr val="000000"/>
                              </a:solidFill>
                              <a:latin typeface="Cambria Math" panose="02040503050406030204" pitchFamily="18" charset="0"/>
                            </a:rPr>
                            <m:t>0</m:t>
                          </m:r>
                        </m:sub>
                        <m:sup>
                          <m:r>
                            <a:rPr lang="de-DE" sz="2000" i="1" spc="-1" dirty="0">
                              <a:solidFill>
                                <a:srgbClr val="000000"/>
                              </a:solidFill>
                              <a:latin typeface="Cambria Math" panose="02040503050406030204" pitchFamily="18" charset="0"/>
                            </a:rPr>
                            <m:t>𝑛</m:t>
                          </m:r>
                          <m:r>
                            <a:rPr lang="de-DE" sz="2000" i="1" spc="-1" dirty="0">
                              <a:solidFill>
                                <a:srgbClr val="000000"/>
                              </a:solidFill>
                              <a:latin typeface="Cambria Math" panose="02040503050406030204" pitchFamily="18" charset="0"/>
                            </a:rPr>
                            <m:t>−</m:t>
                          </m:r>
                          <m:r>
                            <a:rPr lang="de-DE" sz="2000" i="1" spc="-1" dirty="0">
                              <a:solidFill>
                                <a:srgbClr val="000000"/>
                              </a:solidFill>
                              <a:latin typeface="Cambria Math" panose="02040503050406030204" pitchFamily="18" charset="0"/>
                            </a:rPr>
                            <m:t>1</m:t>
                          </m:r>
                        </m:sup>
                        <m:e>
                          <m:sSubSup>
                            <m:sSubSupPr>
                              <m:ctrlPr>
                                <a:rPr lang="de-DE" sz="2000" i="1" spc="-1" dirty="0">
                                  <a:solidFill>
                                    <a:srgbClr val="000000"/>
                                  </a:solidFill>
                                  <a:latin typeface="Cambria Math" panose="02040503050406030204" pitchFamily="18" charset="0"/>
                                </a:rPr>
                              </m:ctrlPr>
                            </m:sSubSupPr>
                            <m:e>
                              <m:r>
                                <a:rPr lang="de-DE" sz="2000" i="1" spc="-1" dirty="0">
                                  <a:solidFill>
                                    <a:srgbClr val="000000"/>
                                  </a:solidFill>
                                  <a:latin typeface="Cambria Math" panose="02040503050406030204" pitchFamily="18" charset="0"/>
                                </a:rPr>
                                <m:t>𝑔</m:t>
                              </m:r>
                            </m:e>
                            <m:sub>
                              <m:r>
                                <a:rPr lang="de-DE" sz="2000" i="1" spc="-1" dirty="0">
                                  <a:solidFill>
                                    <a:srgbClr val="000000"/>
                                  </a:solidFill>
                                  <a:latin typeface="Cambria Math" panose="02040503050406030204" pitchFamily="18" charset="0"/>
                                </a:rPr>
                                <m:t>𝑘</m:t>
                              </m:r>
                            </m:sub>
                            <m:sup>
                              <m:r>
                                <a:rPr lang="de-DE" sz="2000" i="1" spc="-1" dirty="0">
                                  <a:solidFill>
                                    <a:srgbClr val="000000"/>
                                  </a:solidFill>
                                  <a:latin typeface="Cambria Math" panose="02040503050406030204" pitchFamily="18" charset="0"/>
                                </a:rPr>
                                <m:t>2</m:t>
                              </m:r>
                            </m:sup>
                          </m:sSubSup>
                          <m:func>
                            <m:funcPr>
                              <m:ctrlPr>
                                <a:rPr lang="de-DE" sz="2000" i="1" spc="-1">
                                  <a:solidFill>
                                    <a:srgbClr val="000000"/>
                                  </a:solidFill>
                                  <a:latin typeface="Cambria Math" panose="02040503050406030204" pitchFamily="18" charset="0"/>
                                </a:rPr>
                              </m:ctrlPr>
                            </m:funcPr>
                            <m:fName>
                              <m:r>
                                <m:rPr>
                                  <m:sty m:val="p"/>
                                </m:rPr>
                                <a:rPr lang="de-DE" sz="2000" spc="-1">
                                  <a:solidFill>
                                    <a:srgbClr val="000000"/>
                                  </a:solidFill>
                                  <a:latin typeface="Cambria Math" panose="02040503050406030204" pitchFamily="18" charset="0"/>
                                </a:rPr>
                                <m:t>exp</m:t>
                              </m:r>
                            </m:fName>
                            <m:e>
                              <m:d>
                                <m:dPr>
                                  <m:ctrlPr>
                                    <a:rPr lang="de-DE" sz="2000" i="1" spc="-1">
                                      <a:solidFill>
                                        <a:srgbClr val="000000"/>
                                      </a:solidFill>
                                      <a:latin typeface="Cambria Math" panose="02040503050406030204" pitchFamily="18" charset="0"/>
                                    </a:rPr>
                                  </m:ctrlPr>
                                </m:dPr>
                                <m:e>
                                  <m:d>
                                    <m:dPr>
                                      <m:ctrlPr>
                                        <a:rPr lang="de-DE" sz="2000" i="1" spc="-1">
                                          <a:solidFill>
                                            <a:srgbClr val="000000"/>
                                          </a:solidFill>
                                          <a:latin typeface="Cambria Math" panose="02040503050406030204" pitchFamily="18" charset="0"/>
                                        </a:rPr>
                                      </m:ctrlPr>
                                    </m:dPr>
                                    <m:e>
                                      <m:r>
                                        <a:rPr lang="de-DE" sz="2000" i="1" spc="-1" dirty="0">
                                          <a:solidFill>
                                            <a:srgbClr val="000000"/>
                                          </a:solidFill>
                                          <a:latin typeface="Cambria Math" panose="02040503050406030204" pitchFamily="18" charset="0"/>
                                        </a:rPr>
                                        <m:t>2</m:t>
                                      </m:r>
                                      <m:r>
                                        <a:rPr lang="de-DE" sz="2000" i="1" spc="-1" dirty="0">
                                          <a:solidFill>
                                            <a:srgbClr val="000000"/>
                                          </a:solidFill>
                                          <a:latin typeface="Cambria Math" panose="02040503050406030204" pitchFamily="18" charset="0"/>
                                          <a:ea typeface="Cambria Math" panose="02040503050406030204" pitchFamily="18" charset="0"/>
                                        </a:rPr>
                                        <m:t>𝜋</m:t>
                                      </m:r>
                                      <m:r>
                                        <a:rPr lang="de-DE" sz="2000" spc="-1" dirty="0">
                                          <a:solidFill>
                                            <a:srgbClr val="000000"/>
                                          </a:solidFill>
                                          <a:latin typeface="Cambria Math" panose="02040503050406030204" pitchFamily="18" charset="0"/>
                                        </a:rPr>
                                        <m:t>−</m:t>
                                      </m:r>
                                      <m:f>
                                        <m:fPr>
                                          <m:ctrlPr>
                                            <a:rPr lang="de-DE" sz="2000" i="1" spc="-1" dirty="0">
                                              <a:solidFill>
                                                <a:srgbClr val="000000"/>
                                              </a:solidFill>
                                              <a:latin typeface="Cambria Math" panose="02040503050406030204" pitchFamily="18" charset="0"/>
                                              <a:ea typeface="Cambria Math" panose="02040503050406030204" pitchFamily="18" charset="0"/>
                                            </a:rPr>
                                          </m:ctrlPr>
                                        </m:fPr>
                                        <m:num>
                                          <m:r>
                                            <a:rPr lang="de-DE" sz="2000" i="1" spc="-1" dirty="0">
                                              <a:solidFill>
                                                <a:srgbClr val="000000"/>
                                              </a:solidFill>
                                              <a:latin typeface="Cambria Math" panose="02040503050406030204" pitchFamily="18" charset="0"/>
                                              <a:ea typeface="Cambria Math" panose="02040503050406030204" pitchFamily="18" charset="0"/>
                                            </a:rPr>
                                            <m:t>𝜋</m:t>
                                          </m:r>
                                        </m:num>
                                        <m:den>
                                          <m:r>
                                            <a:rPr lang="de-DE" sz="2000" i="1" spc="-1" dirty="0">
                                              <a:solidFill>
                                                <a:srgbClr val="000000"/>
                                              </a:solidFill>
                                              <a:latin typeface="Cambria Math" panose="02040503050406030204" pitchFamily="18" charset="0"/>
                                            </a:rPr>
                                            <m:t>10</m:t>
                                          </m:r>
                                        </m:den>
                                      </m:f>
                                    </m:e>
                                  </m:d>
                                  <m:r>
                                    <a:rPr lang="de-DE" sz="2000" i="1" spc="-1" dirty="0">
                                      <a:solidFill>
                                        <a:srgbClr val="000000"/>
                                      </a:solidFill>
                                      <a:latin typeface="Cambria Math" panose="02040503050406030204" pitchFamily="18" charset="0"/>
                                    </a:rPr>
                                    <m:t>𝑖𝑗</m:t>
                                  </m:r>
                                  <m:f>
                                    <m:fPr>
                                      <m:ctrlPr>
                                        <a:rPr lang="de-DE" sz="2000" i="1" spc="-1" dirty="0">
                                          <a:solidFill>
                                            <a:srgbClr val="000000"/>
                                          </a:solidFill>
                                          <a:latin typeface="Cambria Math" panose="02040503050406030204" pitchFamily="18" charset="0"/>
                                        </a:rPr>
                                      </m:ctrlPr>
                                    </m:fPr>
                                    <m:num>
                                      <m:sSubSup>
                                        <m:sSubSupPr>
                                          <m:ctrlPr>
                                            <a:rPr lang="de-DE" sz="2000" i="1" spc="-1" dirty="0">
                                              <a:solidFill>
                                                <a:srgbClr val="000000"/>
                                              </a:solidFill>
                                              <a:latin typeface="Cambria Math" panose="02040503050406030204" pitchFamily="18" charset="0"/>
                                            </a:rPr>
                                          </m:ctrlPr>
                                        </m:sSubSupPr>
                                        <m:e>
                                          <m:r>
                                            <a:rPr lang="de-DE" sz="2000" i="1" spc="-1" dirty="0">
                                              <a:solidFill>
                                                <a:srgbClr val="000000"/>
                                              </a:solidFill>
                                              <a:latin typeface="Cambria Math" panose="02040503050406030204" pitchFamily="18" charset="0"/>
                                            </a:rPr>
                                            <m:t>𝑧</m:t>
                                          </m:r>
                                        </m:e>
                                        <m:sub>
                                          <m:r>
                                            <a:rPr lang="de-DE" sz="2000" i="1" spc="-1" dirty="0">
                                              <a:solidFill>
                                                <a:srgbClr val="000000"/>
                                              </a:solidFill>
                                              <a:latin typeface="Cambria Math" panose="02040503050406030204" pitchFamily="18" charset="0"/>
                                            </a:rPr>
                                            <m:t>𝑘</m:t>
                                          </m:r>
                                          <m:r>
                                            <a:rPr lang="de-DE" sz="2000" i="1" spc="-1" dirty="0">
                                              <a:solidFill>
                                                <a:srgbClr val="000000"/>
                                              </a:solidFill>
                                              <a:latin typeface="Cambria Math" panose="02040503050406030204" pitchFamily="18" charset="0"/>
                                            </a:rPr>
                                            <m:t> </m:t>
                                          </m:r>
                                        </m:sub>
                                        <m:sup>
                                          <m:r>
                                            <a:rPr lang="de-DE" sz="2000" i="1" spc="-1" dirty="0">
                                              <a:solidFill>
                                                <a:srgbClr val="000000"/>
                                              </a:solidFill>
                                              <a:latin typeface="Cambria Math" panose="02040503050406030204" pitchFamily="18" charset="0"/>
                                            </a:rPr>
                                            <m:t>′</m:t>
                                          </m:r>
                                          <m:r>
                                            <a:rPr lang="de-DE" sz="2000" i="1" spc="-1" dirty="0">
                                              <a:solidFill>
                                                <a:srgbClr val="000000"/>
                                              </a:solidFill>
                                              <a:latin typeface="Cambria Math" panose="02040503050406030204" pitchFamily="18" charset="0"/>
                                            </a:rPr>
                                            <m:t> </m:t>
                                          </m:r>
                                        </m:sup>
                                      </m:sSubSup>
                                      <m:r>
                                        <a:rPr lang="de-DE" sz="2000" i="1" spc="-1" dirty="0">
                                          <a:solidFill>
                                            <a:srgbClr val="000000"/>
                                          </a:solidFill>
                                          <a:latin typeface="Cambria Math" panose="02040503050406030204" pitchFamily="18" charset="0"/>
                                        </a:rPr>
                                        <m:t>+</m:t>
                                      </m:r>
                                      <m:r>
                                        <a:rPr lang="de-DE" sz="2000" i="1" spc="-1" dirty="0">
                                          <a:solidFill>
                                            <a:srgbClr val="000000"/>
                                          </a:solidFill>
                                          <a:latin typeface="Cambria Math" panose="02040503050406030204" pitchFamily="18" charset="0"/>
                                        </a:rPr>
                                        <m:t>1</m:t>
                                      </m:r>
                                    </m:num>
                                    <m:den>
                                      <m:r>
                                        <a:rPr lang="de-DE" sz="2000" i="1" spc="-1" dirty="0">
                                          <a:solidFill>
                                            <a:srgbClr val="000000"/>
                                          </a:solidFill>
                                          <a:latin typeface="Cambria Math" panose="02040503050406030204" pitchFamily="18" charset="0"/>
                                        </a:rPr>
                                        <m:t>2</m:t>
                                      </m:r>
                                    </m:den>
                                  </m:f>
                                </m:e>
                              </m:d>
                            </m:e>
                          </m:func>
                        </m:e>
                      </m:nary>
                      <m:r>
                        <a:rPr lang="de-DE" sz="2000" i="1" spc="-1" dirty="0">
                          <a:solidFill>
                            <a:srgbClr val="000000"/>
                          </a:solidFill>
                          <a:latin typeface="Cambria Math" panose="02040503050406030204" pitchFamily="18" charset="0"/>
                        </a:rPr>
                        <m:t> </m:t>
                      </m:r>
                    </m:oMath>
                  </m:oMathPara>
                </a14:m>
                <a:endParaRPr lang="en-US" sz="2000" dirty="0"/>
              </a:p>
              <a:p>
                <a:endParaRPr lang="de-DE" sz="1100" spc="-1" dirty="0">
                  <a:solidFill>
                    <a:srgbClr val="000000"/>
                  </a:solidFill>
                </a:endParaRPr>
              </a:p>
            </p:txBody>
          </p:sp>
        </mc:Choice>
        <mc:Fallback xmlns="">
          <p:sp>
            <p:nvSpPr>
              <p:cNvPr id="27" name="TextBox 26">
                <a:extLst>
                  <a:ext uri="{FF2B5EF4-FFF2-40B4-BE49-F238E27FC236}">
                    <a16:creationId xmlns:a16="http://schemas.microsoft.com/office/drawing/2014/main" id="{BFB5D053-A5B8-4479-88E7-1015762CABBE}"/>
                  </a:ext>
                </a:extLst>
              </p:cNvPr>
              <p:cNvSpPr txBox="1">
                <a:spLocks noRot="1" noChangeAspect="1" noMove="1" noResize="1" noEditPoints="1" noAdjustHandles="1" noChangeArrowheads="1" noChangeShapeType="1" noTextEdit="1"/>
              </p:cNvSpPr>
              <p:nvPr/>
            </p:nvSpPr>
            <p:spPr>
              <a:xfrm>
                <a:off x="6223846" y="3063093"/>
                <a:ext cx="5082125" cy="1126527"/>
              </a:xfrm>
              <a:prstGeom prst="rect">
                <a:avLst/>
              </a:prstGeom>
              <a:blipFill>
                <a:blip r:embed="rId6"/>
                <a:stretch>
                  <a:fillRect/>
                </a:stretch>
              </a:blipFill>
            </p:spPr>
            <p:txBody>
              <a:bodyPr/>
              <a:lstStyle/>
              <a:p>
                <a:r>
                  <a:rPr lang="en-US">
                    <a:noFill/>
                  </a:rPr>
                  <a:t> </a:t>
                </a:r>
              </a:p>
            </p:txBody>
          </p:sp>
        </mc:Fallback>
      </mc:AlternateContent>
      <p:pic>
        <p:nvPicPr>
          <p:cNvPr id="16" name="Audio 15">
            <a:hlinkClick r:id="" action="ppaction://media"/>
            <a:extLst>
              <a:ext uri="{FF2B5EF4-FFF2-40B4-BE49-F238E27FC236}">
                <a16:creationId xmlns:a16="http://schemas.microsoft.com/office/drawing/2014/main" id="{841279A4-8132-4D6C-924D-A7D6B33CA7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2540751"/>
      </p:ext>
    </p:extLst>
  </p:cSld>
  <p:clrMapOvr>
    <a:masterClrMapping/>
  </p:clrMapOvr>
  <mc:AlternateContent xmlns:mc="http://schemas.openxmlformats.org/markup-compatibility/2006" xmlns:p14="http://schemas.microsoft.com/office/powerpoint/2010/main">
    <mc:Choice Requires="p14">
      <p:transition spd="slow" p14:dur="2000" advTm="48814"/>
    </mc:Choice>
    <mc:Fallback xmlns="">
      <p:transition spd="slow" advTm="48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mod="1">
    <p:ext uri="{3A86A75C-4F4B-4683-9AE1-C65F6400EC91}">
      <p14:laserTraceLst xmlns:p14="http://schemas.microsoft.com/office/powerpoint/2010/main">
        <p14:tracePtLst>
          <p14:tracePt t="1059" x="2803525" y="2820988"/>
          <p14:tracePt t="1105" x="2803525" y="2830513"/>
          <p14:tracePt t="5096" x="0" y="0"/>
        </p14:tracePtLst>
        <p14:tracePtLst>
          <p14:tracePt t="9968" x="5553075" y="3990975"/>
          <p14:tracePt t="10115" x="5543550" y="3990975"/>
          <p14:tracePt t="10123" x="5524500" y="3990975"/>
          <p14:tracePt t="10131" x="5497513" y="3990975"/>
          <p14:tracePt t="10139" x="5480050" y="4000500"/>
          <p14:tracePt t="10146" x="5451475" y="4000500"/>
          <p14:tracePt t="10154" x="5434013" y="4000500"/>
          <p14:tracePt t="10163" x="5397500" y="4000500"/>
          <p14:tracePt t="10171" x="5370513" y="4000500"/>
          <p14:tracePt t="10178" x="5334000" y="4008438"/>
          <p14:tracePt t="10188" x="5287963" y="4008438"/>
          <p14:tracePt t="10193" x="5232400" y="4008438"/>
          <p14:tracePt t="10201" x="5159375" y="4008438"/>
          <p14:tracePt t="10209" x="5114925" y="4008438"/>
          <p14:tracePt t="10217" x="5078413" y="4008438"/>
          <p14:tracePt t="10225" x="5032375" y="4008438"/>
          <p14:tracePt t="10233" x="4995863" y="4008438"/>
          <p14:tracePt t="10241" x="4949825" y="4008438"/>
          <p14:tracePt t="10249" x="4913313" y="4008438"/>
          <p14:tracePt t="10257" x="4857750" y="4008438"/>
          <p14:tracePt t="10265" x="4830763" y="4008438"/>
          <p14:tracePt t="10273" x="4784725" y="4008438"/>
          <p14:tracePt t="10280" x="4757738" y="4008438"/>
          <p14:tracePt t="10288" x="4703763" y="4008438"/>
          <p14:tracePt t="10295" x="4667250" y="4008438"/>
          <p14:tracePt t="10303" x="4648200" y="4008438"/>
          <p14:tracePt t="10311" x="4630738" y="4008438"/>
          <p14:tracePt t="10320" x="4602163" y="4008438"/>
          <p14:tracePt t="10327" x="4584700" y="4008438"/>
          <p14:tracePt t="10335" x="4565650" y="4008438"/>
          <p14:tracePt t="10343" x="4548188" y="4008438"/>
          <p14:tracePt t="10351" x="4529138" y="4008438"/>
          <p14:tracePt t="10359" x="4511675" y="4017963"/>
          <p14:tracePt t="10367" x="4492625" y="4017963"/>
          <p14:tracePt t="10375" x="4475163" y="4027488"/>
          <p14:tracePt t="10381" x="4448175" y="4027488"/>
          <p14:tracePt t="10389" x="4411663" y="4027488"/>
          <p14:tracePt t="10397" x="4392613" y="4037013"/>
          <p14:tracePt t="10405" x="4375150" y="4037013"/>
          <p14:tracePt t="10413" x="4365625" y="4037013"/>
          <p14:tracePt t="10421" x="4346575" y="4037013"/>
          <p14:tracePt t="10429" x="4329113" y="4037013"/>
          <p14:tracePt t="10437" x="4310063" y="4054475"/>
          <p14:tracePt t="10447" x="4292600" y="4054475"/>
          <p14:tracePt t="10454" x="4273550" y="4054475"/>
          <p14:tracePt t="10461" x="4256088" y="4064000"/>
          <p14:tracePt t="10471" x="4237038" y="4064000"/>
          <p14:tracePt t="10475" x="4219575" y="4064000"/>
          <p14:tracePt t="10487" x="4200525" y="4064000"/>
          <p14:tracePt t="10491" x="4192588" y="4064000"/>
          <p14:tracePt t="10500" x="4173538" y="4064000"/>
          <p14:tracePt t="10511" x="4164013" y="4064000"/>
          <p14:tracePt t="10564" x="4156075" y="4064000"/>
          <p14:tracePt t="10571" x="4137025" y="4064000"/>
          <p14:tracePt t="10578" x="4119563" y="4064000"/>
          <p14:tracePt t="10586" x="4100513" y="4064000"/>
          <p14:tracePt t="10593" x="4083050" y="4064000"/>
          <p14:tracePt t="10602" x="4064000" y="4064000"/>
          <p14:tracePt t="10615" x="4054475" y="4064000"/>
          <p14:tracePt t="10826" x="4064000" y="4064000"/>
          <p14:tracePt t="10839" x="4073525" y="4064000"/>
          <p14:tracePt t="10846" x="4083050" y="4064000"/>
          <p14:tracePt t="10854" x="4090988" y="4064000"/>
          <p14:tracePt t="10860" x="4100513" y="4064000"/>
          <p14:tracePt t="10870" x="4119563" y="4064000"/>
          <p14:tracePt t="10876" x="4127500" y="4064000"/>
          <p14:tracePt t="10884" x="4137025" y="4064000"/>
          <p14:tracePt t="10892" x="4156075" y="4064000"/>
          <p14:tracePt t="10900" x="4173538" y="4064000"/>
          <p14:tracePt t="10908" x="4192588" y="4064000"/>
          <p14:tracePt t="10916" x="4210050" y="4064000"/>
          <p14:tracePt t="10924" x="4237038" y="4064000"/>
          <p14:tracePt t="10933" x="4256088" y="4064000"/>
          <p14:tracePt t="10940" x="4273550" y="4064000"/>
          <p14:tracePt t="10955" x="4310063" y="4064000"/>
          <p14:tracePt t="10961" x="4329113" y="4064000"/>
          <p14:tracePt t="10969" x="4346575" y="4064000"/>
          <p14:tracePt t="10977" x="4356100" y="4064000"/>
          <p14:tracePt t="10985" x="4375150" y="4064000"/>
          <p14:tracePt t="10993" x="4383088" y="4064000"/>
          <p14:tracePt t="11001" x="4402138" y="4064000"/>
          <p14:tracePt t="11009" x="4419600" y="4064000"/>
          <p14:tracePt t="11018" x="4438650" y="4064000"/>
          <p14:tracePt t="11025" x="4456113" y="4064000"/>
          <p14:tracePt t="11033" x="4475163" y="4064000"/>
          <p14:tracePt t="11041" x="4492625" y="4064000"/>
          <p14:tracePt t="11049" x="4511675" y="4064000"/>
          <p14:tracePt t="11055" x="4521200" y="4064000"/>
          <p14:tracePt t="11063" x="4548188" y="4054475"/>
          <p14:tracePt t="11071" x="4557713" y="4054475"/>
          <p14:tracePt t="11079" x="4575175" y="4044950"/>
          <p14:tracePt t="11087" x="4594225" y="4044950"/>
          <p14:tracePt t="11095" x="4611688" y="4044950"/>
          <p14:tracePt t="11104" x="4630738" y="4044950"/>
          <p14:tracePt t="11111" x="4648200" y="4037013"/>
          <p14:tracePt t="11120" x="4667250" y="4037013"/>
          <p14:tracePt t="11127" x="4684713" y="4037013"/>
          <p14:tracePt t="11136" x="4703763" y="4037013"/>
          <p14:tracePt t="11141" x="4721225" y="4037013"/>
          <p14:tracePt t="11149" x="4740275" y="4027488"/>
          <p14:tracePt t="11158" x="4748213" y="4027488"/>
          <p14:tracePt t="11165" x="4767263" y="4027488"/>
          <p14:tracePt t="11173" x="4776788" y="4027488"/>
          <p14:tracePt t="11181" x="4784725" y="4017963"/>
          <p14:tracePt t="11189" x="4803775" y="4017963"/>
          <p14:tracePt t="11196" x="4821238" y="4008438"/>
          <p14:tracePt t="11204" x="4830763" y="4008438"/>
          <p14:tracePt t="11213" x="4840288" y="4008438"/>
          <p14:tracePt t="11221" x="4857750" y="4000500"/>
          <p14:tracePt t="11229" x="4876800" y="4000500"/>
          <p14:tracePt t="11235" x="4895850" y="3990975"/>
          <p14:tracePt t="11243" x="4913313" y="3990975"/>
          <p14:tracePt t="11251" x="4932363" y="3990975"/>
          <p14:tracePt t="11259" x="4949825" y="3990975"/>
          <p14:tracePt t="11268" x="4968875" y="3990975"/>
          <p14:tracePt t="11276" x="4986338" y="3990975"/>
          <p14:tracePt t="11284" x="5005388" y="3981450"/>
          <p14:tracePt t="11292" x="5022850" y="3981450"/>
          <p14:tracePt t="11312" x="5032375" y="3981450"/>
          <p14:tracePt t="11332" x="5041900" y="3981450"/>
          <p14:tracePt t="11345" x="5049838" y="3981450"/>
          <p14:tracePt t="11374" x="5059363" y="3981450"/>
          <p14:tracePt t="11542" x="5068888" y="3981450"/>
          <p14:tracePt t="11562" x="5078413" y="3981450"/>
          <p14:tracePt t="11662" x="5086350" y="3981450"/>
          <p14:tracePt t="11672" x="5095875" y="3981450"/>
          <p14:tracePt t="11681" x="5105400" y="3981450"/>
          <p14:tracePt t="11687" x="5114925" y="3981450"/>
          <p14:tracePt t="11695" x="5122863" y="3981450"/>
          <p14:tracePt t="11703" x="5132388" y="3981450"/>
          <p14:tracePt t="11711" x="5151438" y="3981450"/>
          <p14:tracePt t="11719" x="5168900" y="3981450"/>
          <p14:tracePt t="11725" x="5178425" y="3981450"/>
          <p14:tracePt t="11734" x="5195888" y="3981450"/>
          <p14:tracePt t="11741" x="5205413" y="3981450"/>
          <p14:tracePt t="11749" x="5214938" y="3981450"/>
          <p14:tracePt t="11765" x="5224463" y="3981450"/>
          <p14:tracePt t="11775" x="5241925" y="3981450"/>
          <p14:tracePt t="11781" x="5251450" y="3981450"/>
          <p14:tracePt t="11790" x="5260975" y="3981450"/>
          <p14:tracePt t="11797" x="5278438" y="3981450"/>
          <p14:tracePt t="11807" x="5287963" y="3981450"/>
          <p14:tracePt t="11813" x="5297488" y="3981450"/>
          <p14:tracePt t="11819" x="5305425" y="3981450"/>
          <p14:tracePt t="11827" x="5324475" y="3981450"/>
          <p14:tracePt t="11835" x="5341938" y="3971925"/>
          <p14:tracePt t="11843" x="5360988" y="3971925"/>
          <p14:tracePt t="11851" x="5378450" y="3971925"/>
          <p14:tracePt t="11859" x="5397500" y="3971925"/>
          <p14:tracePt t="11869" x="5407025" y="3971925"/>
          <p14:tracePt t="11875" x="5414963" y="3971925"/>
          <p14:tracePt t="11885" x="5424488" y="3971925"/>
          <p14:tracePt t="11895" x="5434013" y="3971925"/>
          <p14:tracePt t="11904" x="5443538" y="3971925"/>
          <p14:tracePt t="11911" x="5461000" y="3971925"/>
          <p14:tracePt t="11917" x="5480050" y="3971925"/>
          <p14:tracePt t="11925" x="5487988" y="3971925"/>
          <p14:tracePt t="11944" x="5497513" y="3971925"/>
          <p14:tracePt t="11953" x="5507038" y="3971925"/>
          <p14:tracePt t="12510" x="5516563" y="3971925"/>
          <p14:tracePt t="12718" x="0" y="0"/>
        </p14:tracePtLst>
        <p14:tracePtLst>
          <p14:tracePt t="14113" x="6967538" y="4227513"/>
          <p14:tracePt t="14180" x="6977063" y="4227513"/>
          <p14:tracePt t="14188" x="6996113" y="4237038"/>
          <p14:tracePt t="14196" x="7013575" y="4256088"/>
          <p14:tracePt t="14204" x="7032625" y="4264025"/>
          <p14:tracePt t="14210" x="7050088" y="4273550"/>
          <p14:tracePt t="14217" x="7069138" y="4292600"/>
          <p14:tracePt t="14226" x="7086600" y="4300538"/>
          <p14:tracePt t="14234" x="7105650" y="4319588"/>
          <p14:tracePt t="14243" x="7123113" y="4329113"/>
          <p14:tracePt t="14250" x="7150100" y="4346575"/>
          <p14:tracePt t="14260" x="7169150" y="4365625"/>
          <p14:tracePt t="14265" x="7186613" y="4383088"/>
          <p14:tracePt t="14277" x="7215188" y="4392613"/>
          <p14:tracePt t="14282" x="7232650" y="4402138"/>
          <p14:tracePt t="14289" x="7278688" y="4410075"/>
          <p14:tracePt t="14297" x="7334250" y="4419600"/>
          <p14:tracePt t="14303" x="7378700" y="4429125"/>
          <p14:tracePt t="14311" x="7434263" y="4429125"/>
          <p14:tracePt t="14319" x="7480300" y="4429125"/>
          <p14:tracePt t="14326" x="7507288" y="4429125"/>
          <p14:tracePt t="14334" x="7543800" y="4446588"/>
          <p14:tracePt t="14343" x="7561263" y="4446588"/>
          <p14:tracePt t="14352" x="7580313" y="4446588"/>
          <p14:tracePt t="14358" x="7597775" y="4446588"/>
          <p14:tracePt t="14367" x="7616825" y="4438650"/>
          <p14:tracePt t="14375" x="7634288" y="4429125"/>
          <p14:tracePt t="14383" x="7670800" y="4419600"/>
          <p14:tracePt t="14389" x="7699375" y="4410075"/>
          <p14:tracePt t="14397" x="7726363" y="4402138"/>
          <p14:tracePt t="14405" x="7753350" y="4392613"/>
          <p14:tracePt t="14412" x="7799388" y="4383088"/>
          <p14:tracePt t="14421" x="7816850" y="4373563"/>
          <p14:tracePt t="14429" x="7862888" y="4365625"/>
          <p14:tracePt t="14437" x="7881938" y="4346575"/>
          <p14:tracePt t="14445" x="7908925" y="4337050"/>
          <p14:tracePt t="14453" x="7926388" y="4319588"/>
          <p14:tracePt t="14461" x="7945438" y="4319588"/>
          <p14:tracePt t="14469" x="7962900" y="4310063"/>
          <p14:tracePt t="14477" x="7981950" y="4300538"/>
          <p14:tracePt t="14485" x="7999413" y="4292600"/>
          <p14:tracePt t="14491" x="8027988" y="4283075"/>
          <p14:tracePt t="14499" x="8072438" y="4273550"/>
          <p14:tracePt t="14507" x="8091488" y="4264025"/>
          <p14:tracePt t="14515" x="8118475" y="4256088"/>
          <p14:tracePt t="14524" x="8137525" y="4246563"/>
          <p14:tracePt t="14531" x="8154988" y="4246563"/>
          <p14:tracePt t="14539" x="8174038" y="4246563"/>
          <p14:tracePt t="14547" x="8191500" y="4237038"/>
          <p14:tracePt t="14555" x="8210550" y="4237038"/>
          <p14:tracePt t="14563" x="8228013" y="4237038"/>
          <p14:tracePt t="14571" x="8247063" y="4237038"/>
          <p14:tracePt t="14579" x="8274050" y="4237038"/>
          <p14:tracePt t="14585" x="8293100" y="4237038"/>
          <p14:tracePt t="14593" x="8320088" y="4237038"/>
          <p14:tracePt t="14601" x="8337550" y="4237038"/>
          <p14:tracePt t="14609" x="8374063" y="4227513"/>
          <p14:tracePt t="14617" x="8410575" y="4227513"/>
          <p14:tracePt t="14625" x="8439150" y="4227513"/>
          <p14:tracePt t="14634" x="8483600" y="4227513"/>
          <p14:tracePt t="14641" x="8520113" y="4219575"/>
          <p14:tracePt t="14650" x="8556625" y="4219575"/>
          <p14:tracePt t="14657" x="8585200" y="4219575"/>
          <p14:tracePt t="14665" x="8612188" y="4210050"/>
          <p14:tracePt t="14674" x="8629650" y="4210050"/>
          <p14:tracePt t="14679" x="8648700" y="4210050"/>
          <p14:tracePt t="14688" x="8666163" y="4200525"/>
          <p14:tracePt t="14695" x="8685213" y="4191000"/>
          <p14:tracePt t="14703" x="8702675" y="4191000"/>
          <p14:tracePt t="14711" x="8721725" y="4183063"/>
          <p14:tracePt t="14719" x="8748713" y="4183063"/>
          <p14:tracePt t="14727" x="8775700" y="4183063"/>
          <p14:tracePt t="14735" x="8804275" y="4173538"/>
          <p14:tracePt t="14743" x="8831263" y="4173538"/>
          <p14:tracePt t="14751" x="8848725" y="4173538"/>
          <p14:tracePt t="14759" x="8867775" y="4173538"/>
          <p14:tracePt t="14767" x="8877300" y="4173538"/>
          <p14:tracePt t="14774" x="8894763" y="4173538"/>
          <p14:tracePt t="14781" x="8913813" y="4173538"/>
          <p14:tracePt t="14791" x="8931275" y="4173538"/>
          <p14:tracePt t="14797" x="8950325" y="4173538"/>
          <p14:tracePt t="14805" x="8967788" y="4173538"/>
          <p14:tracePt t="14813" x="8977313" y="4173538"/>
          <p14:tracePt t="14821" x="8996363" y="4173538"/>
          <p14:tracePt t="14829" x="9013825" y="4173538"/>
          <p14:tracePt t="14838" x="9032875" y="4173538"/>
          <p14:tracePt t="14845" x="9040813" y="4173538"/>
          <p14:tracePt t="14853" x="9077325" y="4173538"/>
          <p14:tracePt t="14861" x="9096375" y="4173538"/>
          <p14:tracePt t="14867" x="9123363" y="4173538"/>
          <p14:tracePt t="14875" x="9142413" y="4173538"/>
          <p14:tracePt t="14883" x="9169400" y="4173538"/>
          <p14:tracePt t="14891" x="9196388" y="4173538"/>
          <p14:tracePt t="14899" x="9215438" y="4173538"/>
          <p14:tracePt t="14908" x="9259888" y="4173538"/>
          <p14:tracePt t="14915" x="9269413" y="4173538"/>
          <p14:tracePt t="14924" x="9305925" y="4173538"/>
          <p14:tracePt t="14931" x="9332913" y="4173538"/>
          <p14:tracePt t="14941" x="9351963" y="4173538"/>
          <p14:tracePt t="14947" x="9369425" y="4173538"/>
          <p14:tracePt t="14955" x="9388475" y="4173538"/>
          <p14:tracePt t="14963" x="9405938" y="4173538"/>
          <p14:tracePt t="14971" x="9424988" y="4173538"/>
          <p14:tracePt t="14976" x="9434513" y="4173538"/>
          <p14:tracePt t="14985" x="9471025" y="4173538"/>
          <p14:tracePt t="14993" x="9498013" y="4173538"/>
          <p14:tracePt t="15001" x="9534525" y="4173538"/>
          <p14:tracePt t="15009" x="9598025" y="4183063"/>
          <p14:tracePt t="15017" x="9634538" y="4191000"/>
          <p14:tracePt t="15025" x="9690100" y="4191000"/>
          <p14:tracePt t="15033" x="9734550" y="4191000"/>
          <p14:tracePt t="15041" x="9772650" y="4200525"/>
          <p14:tracePt t="15049" x="9799638" y="4210050"/>
          <p14:tracePt t="15055" x="9826625" y="4210050"/>
          <p14:tracePt t="15063" x="9845675" y="4210050"/>
          <p14:tracePt t="15071" x="9863138" y="4210050"/>
          <p14:tracePt t="15094" x="9899650" y="4219575"/>
          <p14:tracePt t="15096" x="9909175" y="4219575"/>
          <p14:tracePt t="15103" x="9926638" y="4227513"/>
          <p14:tracePt t="15111" x="9945688" y="4227513"/>
          <p14:tracePt t="15121" x="9963150" y="4237038"/>
          <p14:tracePt t="15127" x="9982200" y="4237038"/>
          <p14:tracePt t="15136" x="9999663" y="4237038"/>
          <p14:tracePt t="15143" x="10018713" y="4246563"/>
          <p14:tracePt t="15151" x="10036175" y="4246563"/>
          <p14:tracePt t="15158" x="10055225" y="4256088"/>
          <p14:tracePt t="15165" x="10072688" y="4256088"/>
          <p14:tracePt t="15174" x="10091738" y="4264025"/>
          <p14:tracePt t="15181" x="10101263" y="4264025"/>
          <p14:tracePt t="15191" x="10118725" y="4264025"/>
          <p14:tracePt t="15197" x="10137775" y="4273550"/>
          <p14:tracePt t="15205" x="10155238" y="4273550"/>
          <p14:tracePt t="15213" x="10174288" y="4273550"/>
          <p14:tracePt t="15221" x="10191750" y="4273550"/>
          <p14:tracePt t="15230" x="10210800" y="4273550"/>
          <p14:tracePt t="15237" x="10228263" y="4283075"/>
          <p14:tracePt t="15245" x="10247313" y="4292600"/>
          <p14:tracePt t="15251" x="10264775" y="4292600"/>
          <p14:tracePt t="15259" x="10283825" y="4292600"/>
          <p14:tracePt t="15267" x="10301288" y="4300538"/>
          <p14:tracePt t="15276" x="10320338" y="4300538"/>
          <p14:tracePt t="15292" x="10337800" y="4300538"/>
          <p14:tracePt t="15299" x="10347325" y="4310063"/>
          <p14:tracePt t="15308" x="10364788" y="4310063"/>
          <p14:tracePt t="15315" x="10374313" y="4310063"/>
          <p14:tracePt t="15326" x="10383838" y="4310063"/>
          <p14:tracePt t="15331" x="10401300" y="4319588"/>
          <p14:tracePt t="15347" x="10420350" y="4319588"/>
          <p14:tracePt t="15353" x="10429875" y="4319588"/>
          <p14:tracePt t="15361" x="10437813" y="4319588"/>
          <p14:tracePt t="15368" x="10447338" y="4319588"/>
          <p14:tracePt t="15377" x="10456863" y="4319588"/>
          <p14:tracePt t="15398" x="10466388" y="4319588"/>
          <p14:tracePt t="15441" x="10474325" y="4319588"/>
          <p14:tracePt t="15451" x="10483850" y="4319588"/>
          <p14:tracePt t="15459" x="10493375" y="4319588"/>
          <p14:tracePt t="15471" x="10502900" y="4319588"/>
          <p14:tracePt t="15985" x="0" y="0"/>
        </p14:tracePtLst>
        <p14:tracePtLst>
          <p14:tracePt t="34812" x="4784725" y="4475163"/>
          <p14:tracePt t="36694" x="4784725" y="4483100"/>
          <p14:tracePt t="36729" x="4784725" y="4492625"/>
          <p14:tracePt t="36778" x="4784725" y="4502150"/>
          <p14:tracePt t="36791" x="4776788" y="4511675"/>
          <p14:tracePt t="36812" x="4776788" y="4519613"/>
          <p14:tracePt t="36868" x="4776788" y="4529138"/>
          <p14:tracePt t="37048" x="4776788" y="4538663"/>
          <p14:tracePt t="37094" x="4767263" y="4538663"/>
          <p14:tracePt t="40814" x="4767263" y="4548188"/>
          <p14:tracePt t="40829" x="4767263" y="4556125"/>
          <p14:tracePt t="40838" x="4767263" y="4565650"/>
          <p14:tracePt t="40846" x="4757738" y="4565650"/>
          <p14:tracePt t="40854" x="4757738" y="4575175"/>
          <p14:tracePt t="40862" x="4757738" y="4584700"/>
          <p14:tracePt t="40868" x="4748213" y="4592638"/>
          <p14:tracePt t="40879" x="4748213" y="4602163"/>
          <p14:tracePt t="42346" x="4748213" y="4611688"/>
          <p14:tracePt t="42357" x="4748213" y="4621213"/>
          <p14:tracePt t="42366" x="4740275" y="4621213"/>
          <p14:tracePt t="42386" x="4740275" y="4629150"/>
          <p14:tracePt t="42397" x="4740275" y="4638675"/>
          <p14:tracePt t="42405" x="4730750" y="4648200"/>
          <p14:tracePt t="42580" x="4730750" y="4638675"/>
          <p14:tracePt t="42590" x="4730750" y="4629150"/>
          <p14:tracePt t="42605" x="4730750" y="4621213"/>
          <p14:tracePt t="42611" x="4740275" y="4611688"/>
          <p14:tracePt t="42620" x="4748213" y="4592638"/>
          <p14:tracePt t="42628" x="4757738" y="4575175"/>
          <p14:tracePt t="42637" x="4767263" y="4565650"/>
          <p14:tracePt t="42644" x="4776788" y="4548188"/>
          <p14:tracePt t="42653" x="4794250" y="4529138"/>
          <p14:tracePt t="42661" x="4803775" y="4511675"/>
          <p14:tracePt t="42667" x="4813300" y="4502150"/>
          <p14:tracePt t="42678" x="4813300" y="4492625"/>
          <p14:tracePt t="42684" x="4821238" y="4483100"/>
          <p14:tracePt t="42706" x="4830763" y="4483100"/>
          <p14:tracePt t="44334" x="4830763" y="4492625"/>
          <p14:tracePt t="44350" x="4830763" y="4502150"/>
          <p14:tracePt t="44357" x="4830763" y="4511675"/>
          <p14:tracePt t="44363" x="4830763" y="4519613"/>
          <p14:tracePt t="44375" x="4830763" y="4529138"/>
          <p14:tracePt t="44387" x="4821238" y="4538663"/>
          <p14:tracePt t="44395" x="4821238" y="4556125"/>
          <p14:tracePt t="44411" x="4821238" y="4565650"/>
          <p14:tracePt t="44423" x="4821238" y="4575175"/>
          <p14:tracePt t="44439" x="4813300" y="4584700"/>
          <p14:tracePt t="44457" x="4813300" y="4592638"/>
          <p14:tracePt t="44477" x="4803775" y="4602163"/>
          <p14:tracePt t="44485" x="4803775" y="4611688"/>
          <p14:tracePt t="44493" x="4803775" y="4621213"/>
          <p14:tracePt t="44988"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E40D5-A2D4-4897-9B86-562424E8CB5D}"/>
              </a:ext>
            </a:extLst>
          </p:cNvPr>
          <p:cNvSpPr>
            <a:spLocks noGrp="1"/>
          </p:cNvSpPr>
          <p:nvPr>
            <p:ph type="title"/>
          </p:nvPr>
        </p:nvSpPr>
        <p:spPr/>
        <p:txBody>
          <a:bodyPr/>
          <a:lstStyle/>
          <a:p>
            <a:r>
              <a:rPr lang="de-DE" dirty="0"/>
              <a:t>Screen Space Filtering</a:t>
            </a:r>
            <a:endParaRPr lang="en-US" dirty="0"/>
          </a:p>
        </p:txBody>
      </p:sp>
      <p:sp>
        <p:nvSpPr>
          <p:cNvPr id="3" name="Content Placeholder 2">
            <a:extLst>
              <a:ext uri="{FF2B5EF4-FFF2-40B4-BE49-F238E27FC236}">
                <a16:creationId xmlns:a16="http://schemas.microsoft.com/office/drawing/2014/main" id="{B189BA96-0264-47F2-8433-2FF11134C2A7}"/>
              </a:ext>
            </a:extLst>
          </p:cNvPr>
          <p:cNvSpPr>
            <a:spLocks noGrp="1"/>
          </p:cNvSpPr>
          <p:nvPr>
            <p:ph idx="1"/>
          </p:nvPr>
        </p:nvSpPr>
        <p:spPr/>
        <p:txBody>
          <a:bodyPr/>
          <a:lstStyle/>
          <a:p>
            <a:endParaRPr lang="de-DE" dirty="0"/>
          </a:p>
          <a:p>
            <a:endParaRPr lang="en-US" dirty="0"/>
          </a:p>
          <a:p>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buNone/>
            </a:pPr>
            <a:r>
              <a:rPr lang="en-US" dirty="0"/>
              <a:t>Two-pass linear Gaussian blur</a:t>
            </a:r>
          </a:p>
        </p:txBody>
      </p:sp>
      <p:sp>
        <p:nvSpPr>
          <p:cNvPr id="4" name="Footer Placeholder 3">
            <a:extLst>
              <a:ext uri="{FF2B5EF4-FFF2-40B4-BE49-F238E27FC236}">
                <a16:creationId xmlns:a16="http://schemas.microsoft.com/office/drawing/2014/main" id="{DA87B054-4DF8-480E-A0E4-BC560C13DF92}"/>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0C331033-48DB-4151-A8B2-B4969B4B9628}"/>
              </a:ext>
            </a:extLst>
          </p:cNvPr>
          <p:cNvSpPr>
            <a:spLocks noGrp="1"/>
          </p:cNvSpPr>
          <p:nvPr>
            <p:ph type="dt" sz="half" idx="2"/>
          </p:nvPr>
        </p:nvSpPr>
        <p:spPr/>
        <p:txBody>
          <a:bodyPr/>
          <a:lstStyle/>
          <a:p>
            <a:r>
              <a:rPr lang="de-DE"/>
              <a:t>25.05.2020</a:t>
            </a:r>
            <a:endParaRPr lang="de-DE" dirty="0"/>
          </a:p>
        </p:txBody>
      </p:sp>
      <p:grpSp>
        <p:nvGrpSpPr>
          <p:cNvPr id="23" name="Group 22">
            <a:extLst>
              <a:ext uri="{FF2B5EF4-FFF2-40B4-BE49-F238E27FC236}">
                <a16:creationId xmlns:a16="http://schemas.microsoft.com/office/drawing/2014/main" id="{AEAB5707-A8CA-4B42-8BE8-AB5FB9CF7090}"/>
              </a:ext>
            </a:extLst>
          </p:cNvPr>
          <p:cNvGrpSpPr/>
          <p:nvPr/>
        </p:nvGrpSpPr>
        <p:grpSpPr>
          <a:xfrm>
            <a:off x="914400" y="1143003"/>
            <a:ext cx="9829800" cy="1752598"/>
            <a:chOff x="407424" y="4610304"/>
            <a:chExt cx="8412458" cy="1219851"/>
          </a:xfrm>
        </p:grpSpPr>
        <p:sp>
          <p:nvSpPr>
            <p:cNvPr id="24" name="CustomShape 2">
              <a:extLst>
                <a:ext uri="{FF2B5EF4-FFF2-40B4-BE49-F238E27FC236}">
                  <a16:creationId xmlns:a16="http://schemas.microsoft.com/office/drawing/2014/main" id="{6386F4AA-5C1D-410F-B676-A64F4FCBE8DD}"/>
                </a:ext>
              </a:extLst>
            </p:cNvPr>
            <p:cNvSpPr/>
            <p:nvPr/>
          </p:nvSpPr>
          <p:spPr>
            <a:xfrm>
              <a:off x="407424" y="5122287"/>
              <a:ext cx="733871" cy="31305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Input geometry</a:t>
              </a:r>
            </a:p>
            <a:p>
              <a:pPr algn="ctr"/>
              <a:r>
                <a:rPr lang="en-US" sz="1000" spc="-1" dirty="0">
                  <a:latin typeface="Arial"/>
                </a:rPr>
                <a:t>Importance (</a:t>
              </a:r>
              <a:r>
                <a:rPr lang="en-US" sz="1000" spc="-1" dirty="0" err="1">
                  <a:latin typeface="Arial"/>
                </a:rPr>
                <a:t>gi</a:t>
              </a:r>
              <a:r>
                <a:rPr lang="en-US" sz="1000" spc="-1" dirty="0">
                  <a:latin typeface="Arial"/>
                </a:rPr>
                <a:t>)</a:t>
              </a:r>
            </a:p>
          </p:txBody>
        </p:sp>
        <p:sp>
          <p:nvSpPr>
            <p:cNvPr id="25" name="CustomShape 4">
              <a:extLst>
                <a:ext uri="{FF2B5EF4-FFF2-40B4-BE49-F238E27FC236}">
                  <a16:creationId xmlns:a16="http://schemas.microsoft.com/office/drawing/2014/main" id="{99CDA9B0-C24F-4B0D-980F-ECB5595C411F}"/>
                </a:ext>
              </a:extLst>
            </p:cNvPr>
            <p:cNvSpPr/>
            <p:nvPr/>
          </p:nvSpPr>
          <p:spPr>
            <a:xfrm>
              <a:off x="1435098" y="4979273"/>
              <a:ext cx="1202653" cy="544094"/>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Moments generation (</a:t>
              </a:r>
              <a:r>
                <a:rPr lang="en-US" sz="1000" spc="-1" dirty="0" err="1">
                  <a:latin typeface="Arial"/>
                </a:rPr>
                <a:t>g</a:t>
              </a:r>
              <a:r>
                <a:rPr lang="en-US" sz="1000" spc="-1" baseline="-25000" dirty="0" err="1">
                  <a:latin typeface="Arial"/>
                </a:rPr>
                <a:t>i</a:t>
              </a:r>
              <a:r>
                <a:rPr lang="en-US" sz="1000" spc="-1" dirty="0">
                  <a:latin typeface="Arial"/>
                </a:rPr>
                <a:t>)</a:t>
              </a:r>
            </a:p>
          </p:txBody>
        </p:sp>
        <p:sp>
          <p:nvSpPr>
            <p:cNvPr id="26" name="CustomShape 6">
              <a:extLst>
                <a:ext uri="{FF2B5EF4-FFF2-40B4-BE49-F238E27FC236}">
                  <a16:creationId xmlns:a16="http://schemas.microsoft.com/office/drawing/2014/main" id="{32ACA0A2-F757-44D6-BD21-C95F5E0149FB}"/>
                </a:ext>
              </a:extLst>
            </p:cNvPr>
            <p:cNvSpPr/>
            <p:nvPr/>
          </p:nvSpPr>
          <p:spPr>
            <a:xfrm>
              <a:off x="2722480" y="4663341"/>
              <a:ext cx="652222"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Moments buffers</a:t>
              </a:r>
            </a:p>
          </p:txBody>
        </p:sp>
        <p:sp>
          <p:nvSpPr>
            <p:cNvPr id="27" name="CustomShape 4">
              <a:extLst>
                <a:ext uri="{FF2B5EF4-FFF2-40B4-BE49-F238E27FC236}">
                  <a16:creationId xmlns:a16="http://schemas.microsoft.com/office/drawing/2014/main" id="{7C0D110A-830A-48A1-AEDC-7EAE68CD91D4}"/>
                </a:ext>
              </a:extLst>
            </p:cNvPr>
            <p:cNvSpPr/>
            <p:nvPr/>
          </p:nvSpPr>
          <p:spPr>
            <a:xfrm>
              <a:off x="3462656" y="4970841"/>
              <a:ext cx="1261745" cy="586740"/>
            </a:xfrm>
            <a:prstGeom prst="rect">
              <a:avLst/>
            </a:prstGeom>
            <a:solidFill>
              <a:srgbClr val="FEE7D2"/>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Filtering moments buffers</a:t>
              </a:r>
            </a:p>
          </p:txBody>
        </p:sp>
        <p:sp>
          <p:nvSpPr>
            <p:cNvPr id="28" name="CustomShape 6">
              <a:extLst>
                <a:ext uri="{FF2B5EF4-FFF2-40B4-BE49-F238E27FC236}">
                  <a16:creationId xmlns:a16="http://schemas.microsoft.com/office/drawing/2014/main" id="{0DB20E97-3E6B-4683-BA98-0C2BCFA143C5}"/>
                </a:ext>
              </a:extLst>
            </p:cNvPr>
            <p:cNvSpPr/>
            <p:nvPr/>
          </p:nvSpPr>
          <p:spPr>
            <a:xfrm>
              <a:off x="4800600" y="4610304"/>
              <a:ext cx="759843"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Filtered </a:t>
              </a:r>
            </a:p>
            <a:p>
              <a:pPr algn="ctr"/>
              <a:r>
                <a:rPr lang="en-US" sz="1000" spc="-1" dirty="0">
                  <a:latin typeface="Arial"/>
                </a:rPr>
                <a:t>moments buffers</a:t>
              </a:r>
            </a:p>
          </p:txBody>
        </p:sp>
        <p:sp>
          <p:nvSpPr>
            <p:cNvPr id="29" name="CustomShape 2">
              <a:extLst>
                <a:ext uri="{FF2B5EF4-FFF2-40B4-BE49-F238E27FC236}">
                  <a16:creationId xmlns:a16="http://schemas.microsoft.com/office/drawing/2014/main" id="{F54CF093-A2A5-43FF-9B65-B5DD3BAC4536}"/>
                </a:ext>
              </a:extLst>
            </p:cNvPr>
            <p:cNvSpPr/>
            <p:nvPr/>
          </p:nvSpPr>
          <p:spPr>
            <a:xfrm>
              <a:off x="8164752" y="5115299"/>
              <a:ext cx="655130"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Final image</a:t>
              </a:r>
            </a:p>
          </p:txBody>
        </p:sp>
        <p:sp>
          <p:nvSpPr>
            <p:cNvPr id="30" name="Arrow: Right 29">
              <a:extLst>
                <a:ext uri="{FF2B5EF4-FFF2-40B4-BE49-F238E27FC236}">
                  <a16:creationId xmlns:a16="http://schemas.microsoft.com/office/drawing/2014/main" id="{0D76F797-A1C8-4C07-A65A-640C773EBE98}"/>
                </a:ext>
              </a:extLst>
            </p:cNvPr>
            <p:cNvSpPr/>
            <p:nvPr/>
          </p:nvSpPr>
          <p:spPr>
            <a:xfrm>
              <a:off x="1143000" y="5236587"/>
              <a:ext cx="25546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Arrow: Right 30">
              <a:extLst>
                <a:ext uri="{FF2B5EF4-FFF2-40B4-BE49-F238E27FC236}">
                  <a16:creationId xmlns:a16="http://schemas.microsoft.com/office/drawing/2014/main" id="{04DBB38E-C5D8-48F1-A87B-BA23C5CDF78B}"/>
                </a:ext>
              </a:extLst>
            </p:cNvPr>
            <p:cNvSpPr/>
            <p:nvPr/>
          </p:nvSpPr>
          <p:spPr>
            <a:xfrm>
              <a:off x="2729123" y="5233159"/>
              <a:ext cx="652222"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Arrow: Right 31">
              <a:extLst>
                <a:ext uri="{FF2B5EF4-FFF2-40B4-BE49-F238E27FC236}">
                  <a16:creationId xmlns:a16="http://schemas.microsoft.com/office/drawing/2014/main" id="{4CE5C021-10D1-46BC-926B-553D0654E3C4}"/>
                </a:ext>
              </a:extLst>
            </p:cNvPr>
            <p:cNvSpPr/>
            <p:nvPr/>
          </p:nvSpPr>
          <p:spPr>
            <a:xfrm>
              <a:off x="4830749" y="5229600"/>
              <a:ext cx="682843" cy="5821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CustomShape 6">
              <a:extLst>
                <a:ext uri="{FF2B5EF4-FFF2-40B4-BE49-F238E27FC236}">
                  <a16:creationId xmlns:a16="http://schemas.microsoft.com/office/drawing/2014/main" id="{2B52F356-9699-4E1C-8C79-6D240656346F}"/>
                </a:ext>
              </a:extLst>
            </p:cNvPr>
            <p:cNvSpPr/>
            <p:nvPr/>
          </p:nvSpPr>
          <p:spPr>
            <a:xfrm>
              <a:off x="6239099" y="4636516"/>
              <a:ext cx="923349" cy="3822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endParaRPr lang="en-US" sz="800" spc="-1" dirty="0">
                <a:latin typeface="Arial"/>
              </a:endParaRPr>
            </a:p>
          </p:txBody>
        </p:sp>
        <p:sp>
          <p:nvSpPr>
            <p:cNvPr id="34" name="Arrow: Right 33">
              <a:extLst>
                <a:ext uri="{FF2B5EF4-FFF2-40B4-BE49-F238E27FC236}">
                  <a16:creationId xmlns:a16="http://schemas.microsoft.com/office/drawing/2014/main" id="{AE6EE41E-0B30-47CE-838A-73FE5D28C38A}"/>
                </a:ext>
              </a:extLst>
            </p:cNvPr>
            <p:cNvSpPr/>
            <p:nvPr/>
          </p:nvSpPr>
          <p:spPr>
            <a:xfrm>
              <a:off x="7859952" y="5264728"/>
              <a:ext cx="25546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5" name="Group 34">
              <a:extLst>
                <a:ext uri="{FF2B5EF4-FFF2-40B4-BE49-F238E27FC236}">
                  <a16:creationId xmlns:a16="http://schemas.microsoft.com/office/drawing/2014/main" id="{E01B5714-BDEF-4908-B394-8B0157A996A0}"/>
                </a:ext>
              </a:extLst>
            </p:cNvPr>
            <p:cNvGrpSpPr/>
            <p:nvPr/>
          </p:nvGrpSpPr>
          <p:grpSpPr>
            <a:xfrm>
              <a:off x="5715000" y="4987289"/>
              <a:ext cx="2087127" cy="672147"/>
              <a:chOff x="5488556" y="402212"/>
              <a:chExt cx="2961667" cy="672147"/>
            </a:xfrm>
          </p:grpSpPr>
          <p:sp>
            <p:nvSpPr>
              <p:cNvPr id="37" name="CustomShape 4">
                <a:extLst>
                  <a:ext uri="{FF2B5EF4-FFF2-40B4-BE49-F238E27FC236}">
                    <a16:creationId xmlns:a16="http://schemas.microsoft.com/office/drawing/2014/main" id="{256B1050-212A-4F64-826A-0E62C4293873}"/>
                  </a:ext>
                </a:extLst>
              </p:cNvPr>
              <p:cNvSpPr/>
              <p:nvPr/>
            </p:nvSpPr>
            <p:spPr>
              <a:xfrm>
                <a:off x="5488556" y="402212"/>
                <a:ext cx="2961667" cy="672147"/>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endParaRPr lang="en-US" sz="800" spc="-1" dirty="0">
                  <a:latin typeface="Arial"/>
                </a:endParaRPr>
              </a:p>
            </p:txBody>
          </p:sp>
          <p:sp>
            <p:nvSpPr>
              <p:cNvPr id="38" name="CustomShape 4">
                <a:extLst>
                  <a:ext uri="{FF2B5EF4-FFF2-40B4-BE49-F238E27FC236}">
                    <a16:creationId xmlns:a16="http://schemas.microsoft.com/office/drawing/2014/main" id="{0198DA76-08CF-4365-8117-A3D5BFCB7D48}"/>
                  </a:ext>
                </a:extLst>
              </p:cNvPr>
              <p:cNvSpPr/>
              <p:nvPr/>
            </p:nvSpPr>
            <p:spPr>
              <a:xfrm>
                <a:off x="5615149" y="487914"/>
                <a:ext cx="635187" cy="484590"/>
              </a:xfrm>
              <a:prstGeom prst="rect">
                <a:avLst/>
              </a:prstGeom>
              <a:solidFill>
                <a:srgbClr val="EAEEF6"/>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Find α</a:t>
                </a:r>
                <a:r>
                  <a:rPr lang="en-US" sz="1000" spc="-1" baseline="-25000" dirty="0" err="1"/>
                  <a:t>i</a:t>
                </a:r>
                <a:r>
                  <a:rPr lang="en-US" sz="1000" spc="-1" baseline="-25000" dirty="0"/>
                  <a:t> </a:t>
                </a:r>
                <a:endParaRPr lang="en-US" sz="1000" spc="-1" dirty="0"/>
              </a:p>
            </p:txBody>
          </p:sp>
          <p:sp>
            <p:nvSpPr>
              <p:cNvPr id="39" name="CustomShape 4">
                <a:extLst>
                  <a:ext uri="{FF2B5EF4-FFF2-40B4-BE49-F238E27FC236}">
                    <a16:creationId xmlns:a16="http://schemas.microsoft.com/office/drawing/2014/main" id="{EAA8C90D-5BFF-4D75-8EE9-CF9A1C21BD80}"/>
                  </a:ext>
                </a:extLst>
              </p:cNvPr>
              <p:cNvSpPr/>
              <p:nvPr/>
            </p:nvSpPr>
            <p:spPr>
              <a:xfrm>
                <a:off x="6376928" y="487914"/>
                <a:ext cx="2016246" cy="484590"/>
              </a:xfrm>
              <a:prstGeom prst="rect">
                <a:avLst/>
              </a:prstGeom>
              <a:solidFill>
                <a:srgbClr val="EAEEF6"/>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Rendering </a:t>
                </a:r>
              </a:p>
              <a:p>
                <a:pPr algn="ctr"/>
                <a:r>
                  <a:rPr lang="en-US" sz="1000" spc="-1" dirty="0"/>
                  <a:t>semi-transparent geometry</a:t>
                </a:r>
              </a:p>
            </p:txBody>
          </p:sp>
        </p:grpSp>
        <p:sp>
          <p:nvSpPr>
            <p:cNvPr id="36" name="CustomShape 2">
              <a:extLst>
                <a:ext uri="{FF2B5EF4-FFF2-40B4-BE49-F238E27FC236}">
                  <a16:creationId xmlns:a16="http://schemas.microsoft.com/office/drawing/2014/main" id="{86E9A1FC-1293-4A52-9502-5F00432B5B8E}"/>
                </a:ext>
              </a:extLst>
            </p:cNvPr>
            <p:cNvSpPr/>
            <p:nvPr/>
          </p:nvSpPr>
          <p:spPr>
            <a:xfrm>
              <a:off x="4921362" y="5510115"/>
              <a:ext cx="542362"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Input geometry</a:t>
              </a:r>
            </a:p>
          </p:txBody>
        </p:sp>
      </p:grpSp>
      <p:pic>
        <p:nvPicPr>
          <p:cNvPr id="7" name="Picture 6" descr="A screen shot of a computer&#10;&#10;Description automatically generated">
            <a:extLst>
              <a:ext uri="{FF2B5EF4-FFF2-40B4-BE49-F238E27FC236}">
                <a16:creationId xmlns:a16="http://schemas.microsoft.com/office/drawing/2014/main" id="{343DB09E-D586-4FA6-A4AB-D78476666E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0987" y="4944090"/>
            <a:ext cx="2721037" cy="1530583"/>
          </a:xfrm>
          <a:prstGeom prst="rect">
            <a:avLst/>
          </a:prstGeom>
        </p:spPr>
      </p:pic>
      <p:pic>
        <p:nvPicPr>
          <p:cNvPr id="9" name="Picture 8" descr="A picture containing dark, black, computer&#10;&#10;Description automatically generated">
            <a:extLst>
              <a:ext uri="{FF2B5EF4-FFF2-40B4-BE49-F238E27FC236}">
                <a16:creationId xmlns:a16="http://schemas.microsoft.com/office/drawing/2014/main" id="{1D2AD1FE-B0EC-4970-A525-8BA48AC10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7963" y="4946417"/>
            <a:ext cx="2721036" cy="1530583"/>
          </a:xfrm>
          <a:prstGeom prst="rect">
            <a:avLst/>
          </a:prstGeom>
        </p:spPr>
      </p:pic>
      <p:pic>
        <p:nvPicPr>
          <p:cNvPr id="15" name="Picture 14">
            <a:extLst>
              <a:ext uri="{FF2B5EF4-FFF2-40B4-BE49-F238E27FC236}">
                <a16:creationId xmlns:a16="http://schemas.microsoft.com/office/drawing/2014/main" id="{D4DEEEBB-8953-476D-B4E7-3351C8676A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7170" y="3291854"/>
            <a:ext cx="2721037" cy="1530583"/>
          </a:xfrm>
          <a:prstGeom prst="rect">
            <a:avLst/>
          </a:prstGeom>
        </p:spPr>
      </p:pic>
      <p:pic>
        <p:nvPicPr>
          <p:cNvPr id="17" name="Picture 16">
            <a:extLst>
              <a:ext uri="{FF2B5EF4-FFF2-40B4-BE49-F238E27FC236}">
                <a16:creationId xmlns:a16="http://schemas.microsoft.com/office/drawing/2014/main" id="{3D39458A-060C-4C4F-A4FC-C254C7474E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7963" y="3291854"/>
            <a:ext cx="2721037" cy="1530583"/>
          </a:xfrm>
          <a:prstGeom prst="rect">
            <a:avLst/>
          </a:prstGeom>
        </p:spPr>
      </p:pic>
      <p:sp>
        <p:nvSpPr>
          <p:cNvPr id="40" name="TextBox 39">
            <a:extLst>
              <a:ext uri="{FF2B5EF4-FFF2-40B4-BE49-F238E27FC236}">
                <a16:creationId xmlns:a16="http://schemas.microsoft.com/office/drawing/2014/main" id="{4452E1E5-89A7-4134-BB32-CB50750D041B}"/>
              </a:ext>
            </a:extLst>
          </p:cNvPr>
          <p:cNvSpPr txBox="1"/>
          <p:nvPr/>
        </p:nvSpPr>
        <p:spPr>
          <a:xfrm>
            <a:off x="4724400" y="2913501"/>
            <a:ext cx="3294325" cy="369332"/>
          </a:xfrm>
          <a:prstGeom prst="rect">
            <a:avLst/>
          </a:prstGeom>
          <a:noFill/>
        </p:spPr>
        <p:txBody>
          <a:bodyPr wrap="square" rtlCol="0">
            <a:spAutoFit/>
          </a:bodyPr>
          <a:lstStyle/>
          <a:p>
            <a:pPr algn="ctr"/>
            <a:r>
              <a:rPr lang="en-US" dirty="0"/>
              <a:t>MBOO without filtering</a:t>
            </a:r>
          </a:p>
        </p:txBody>
      </p:sp>
      <p:sp>
        <p:nvSpPr>
          <p:cNvPr id="41" name="TextBox 40">
            <a:extLst>
              <a:ext uri="{FF2B5EF4-FFF2-40B4-BE49-F238E27FC236}">
                <a16:creationId xmlns:a16="http://schemas.microsoft.com/office/drawing/2014/main" id="{D65C4007-850F-4BC0-AC93-6D0E4E2ABA6C}"/>
              </a:ext>
            </a:extLst>
          </p:cNvPr>
          <p:cNvSpPr txBox="1"/>
          <p:nvPr/>
        </p:nvSpPr>
        <p:spPr>
          <a:xfrm>
            <a:off x="8580239" y="2897128"/>
            <a:ext cx="2216483" cy="369332"/>
          </a:xfrm>
          <a:prstGeom prst="rect">
            <a:avLst/>
          </a:prstGeom>
          <a:noFill/>
        </p:spPr>
        <p:txBody>
          <a:bodyPr wrap="square" rtlCol="0">
            <a:spAutoFit/>
          </a:bodyPr>
          <a:lstStyle/>
          <a:p>
            <a:pPr algn="ctr"/>
            <a:r>
              <a:rPr lang="en-US" dirty="0"/>
              <a:t>MBOO with filtering</a:t>
            </a:r>
          </a:p>
        </p:txBody>
      </p:sp>
      <p:pic>
        <p:nvPicPr>
          <p:cNvPr id="22" name="Audio 21">
            <a:hlinkClick r:id="" action="ppaction://media"/>
            <a:extLst>
              <a:ext uri="{FF2B5EF4-FFF2-40B4-BE49-F238E27FC236}">
                <a16:creationId xmlns:a16="http://schemas.microsoft.com/office/drawing/2014/main" id="{AB17D710-9E25-4D48-8D67-51AA710D04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96741664"/>
      </p:ext>
    </p:extLst>
  </p:cSld>
  <p:clrMapOvr>
    <a:masterClrMapping/>
  </p:clrMapOvr>
  <mc:AlternateContent xmlns:mc="http://schemas.openxmlformats.org/markup-compatibility/2006" xmlns:p14="http://schemas.microsoft.com/office/powerpoint/2010/main">
    <mc:Choice Requires="p14">
      <p:transition spd="slow" p14:dur="2000" advTm="68826"/>
    </mc:Choice>
    <mc:Fallback xmlns="">
      <p:transition spd="slow" advTm="6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extLst mod="1">
    <p:ext uri="{3A86A75C-4F4B-4683-9AE1-C65F6400EC91}">
      <p14:laserTraceLst xmlns:p14="http://schemas.microsoft.com/office/powerpoint/2010/main">
        <p14:tracePtLst>
          <p14:tracePt t="460" x="5059363" y="2820988"/>
          <p14:tracePt t="472" x="5049838" y="2820988"/>
          <p14:tracePt t="4339" x="5059363" y="2820988"/>
          <p14:tracePt t="4364" x="5059363" y="2830513"/>
          <p14:tracePt t="4654" x="5068888" y="2840038"/>
          <p14:tracePt t="4665" x="5078413" y="2849563"/>
          <p14:tracePt t="4674" x="5086350" y="2857500"/>
          <p14:tracePt t="4690" x="5086350" y="2867025"/>
          <p14:tracePt t="4696" x="5086350" y="2876550"/>
          <p14:tracePt t="4704" x="5095875" y="2886075"/>
          <p14:tracePt t="4715" x="5095875" y="2894013"/>
          <p14:tracePt t="4731" x="5095875" y="2903538"/>
          <p14:tracePt t="4759" x="5095875" y="2913063"/>
          <p14:tracePt t="4813" x="5086350" y="2913063"/>
          <p14:tracePt t="4829" x="5078413" y="2913063"/>
          <p14:tracePt t="4845" x="5068888" y="2913063"/>
          <p14:tracePt t="4861" x="5059363" y="2913063"/>
          <p14:tracePt t="4869" x="5049838" y="2903538"/>
          <p14:tracePt t="4877" x="5041900" y="2894013"/>
          <p14:tracePt t="4882" x="5032375" y="2894013"/>
          <p14:tracePt t="4891" x="5032375" y="2886075"/>
          <p14:tracePt t="4898" x="5022850" y="2886075"/>
          <p14:tracePt t="4907" x="5022850" y="2876550"/>
          <p14:tracePt t="4915" x="5013325" y="2876550"/>
          <p14:tracePt t="4927" x="5013325" y="2867025"/>
          <p14:tracePt t="4950" x="5013325" y="2857500"/>
          <p14:tracePt t="4958" x="5005388" y="2857500"/>
          <p14:tracePt t="4966" x="5005388" y="2849563"/>
          <p14:tracePt t="5621" x="0" y="0"/>
        </p14:tracePtLst>
        <p14:tracePtLst>
          <p14:tracePt t="18312" x="8293100" y="4940300"/>
          <p14:tracePt t="19010" x="8301038" y="4940300"/>
          <p14:tracePt t="19022" x="8310563" y="4940300"/>
          <p14:tracePt t="19037" x="8320088" y="4940300"/>
          <p14:tracePt t="19082" x="8320088" y="4949825"/>
          <p14:tracePt t="19116" x="8329613" y="4949825"/>
          <p14:tracePt t="19167" x="8337550" y="4959350"/>
          <p14:tracePt t="19201" x="8337550" y="4967288"/>
          <p14:tracePt t="19347" x="8329613" y="4959350"/>
          <p14:tracePt t="19654" x="8329613" y="4949825"/>
          <p14:tracePt t="19785" x="8329613" y="4959350"/>
          <p14:tracePt t="19907" x="8320088" y="4949825"/>
          <p14:tracePt t="19915" x="8310563" y="4940300"/>
          <p14:tracePt t="19924" x="8293100" y="4930775"/>
          <p14:tracePt t="19932" x="8293100" y="4922838"/>
          <p14:tracePt t="19941" x="8293100" y="4903788"/>
          <p14:tracePt t="19946" x="8283575" y="4884738"/>
          <p14:tracePt t="19953" x="8283575" y="4876800"/>
          <p14:tracePt t="19961" x="8283575" y="4867275"/>
          <p14:tracePt t="19969" x="8283575" y="4857750"/>
          <p14:tracePt t="21889" x="8293100" y="4857750"/>
          <p14:tracePt t="21914" x="8301038" y="4857750"/>
          <p14:tracePt t="21926" x="8310563" y="4857750"/>
          <p14:tracePt t="21933" x="8310563" y="4867275"/>
          <p14:tracePt t="21948" x="8320088" y="4867275"/>
          <p14:tracePt t="21953" x="8320088" y="4876800"/>
          <p14:tracePt t="21968" x="8329613" y="4876800"/>
          <p14:tracePt t="21974" x="8347075" y="4894263"/>
          <p14:tracePt t="21982" x="8356600" y="4903788"/>
          <p14:tracePt t="21991" x="8366125" y="4903788"/>
          <p14:tracePt t="22000" x="8374063" y="4913313"/>
          <p14:tracePt t="22007" x="8383588" y="4930775"/>
          <p14:tracePt t="22016" x="8393113" y="4940300"/>
          <p14:tracePt t="22023" x="8393113" y="4949825"/>
          <p14:tracePt t="22031" x="8393113" y="4959350"/>
          <p14:tracePt t="22047" x="8402638" y="4967288"/>
          <p14:tracePt t="22059" x="8402638" y="4976813"/>
          <p14:tracePt t="22175" x="8383588" y="4976813"/>
          <p14:tracePt t="22185" x="8374063" y="4959350"/>
          <p14:tracePt t="22192" x="8366125" y="4949825"/>
          <p14:tracePt t="22199" x="8356600" y="4940300"/>
          <p14:tracePt t="22208" x="8347075" y="4930775"/>
          <p14:tracePt t="22216" x="8347075" y="4913313"/>
          <p14:tracePt t="22224" x="8347075" y="4894263"/>
          <p14:tracePt t="22232" x="8347075" y="4876800"/>
          <p14:tracePt t="22240" x="8347075" y="4867275"/>
          <p14:tracePt t="22248" x="8347075" y="4848225"/>
          <p14:tracePt t="22256" x="8347075" y="4830763"/>
          <p14:tracePt t="22266" x="8356600" y="4821238"/>
          <p14:tracePt t="22270" x="8366125" y="4811713"/>
          <p14:tracePt t="22318" x="8374063" y="4811713"/>
          <p14:tracePt t="22338" x="8383588" y="4821238"/>
          <p14:tracePt t="22346" x="8393113" y="4840288"/>
          <p14:tracePt t="22355" x="8402638" y="4848225"/>
          <p14:tracePt t="22360" x="8402638" y="4867275"/>
          <p14:tracePt t="22368" x="8402638" y="4876800"/>
          <p14:tracePt t="22375" x="8410575" y="4884738"/>
          <p14:tracePt t="22392" x="8410575" y="4894263"/>
          <p14:tracePt t="22401" x="8410575" y="4903788"/>
          <p14:tracePt t="22514" x="8402638" y="4903788"/>
          <p14:tracePt t="22522" x="8402638" y="4894263"/>
          <p14:tracePt t="23564" x="0" y="0"/>
        </p14:tracePtLst>
        <p14:tracePtLst>
          <p14:tracePt t="24369" x="8027988" y="5743575"/>
          <p14:tracePt t="25363" x="8035925" y="5743575"/>
          <p14:tracePt t="25385" x="8045450" y="5743575"/>
          <p14:tracePt t="25394" x="8045450" y="5753100"/>
          <p14:tracePt t="25401" x="8054975" y="5753100"/>
          <p14:tracePt t="25421" x="8054975" y="5762625"/>
          <p14:tracePt t="25429" x="8064500" y="5770563"/>
          <p14:tracePt t="25438" x="8072438" y="5770563"/>
          <p14:tracePt t="25451" x="8081963" y="5780088"/>
          <p14:tracePt t="25460" x="8091488" y="5789613"/>
          <p14:tracePt t="25480" x="8101013" y="5789613"/>
          <p14:tracePt t="25491" x="8101013" y="5799138"/>
          <p14:tracePt t="25516" x="8108950" y="5799138"/>
          <p14:tracePt t="25684" x="8101013" y="5799138"/>
          <p14:tracePt t="25692" x="8091488" y="5799138"/>
          <p14:tracePt t="25700" x="8081963" y="5799138"/>
          <p14:tracePt t="25711" x="8072438" y="5789613"/>
          <p14:tracePt t="25719" x="8072438" y="5780088"/>
          <p14:tracePt t="25727" x="8072438" y="5770563"/>
          <p14:tracePt t="25734" x="8072438" y="5753100"/>
          <p14:tracePt t="25741" x="8072438" y="5743575"/>
          <p14:tracePt t="25757" x="8072438" y="5734050"/>
          <p14:tracePt t="25773" x="8081963" y="5726113"/>
          <p14:tracePt t="25839" x="8091488" y="5726113"/>
          <p14:tracePt t="25852" x="8101013" y="5726113"/>
          <p14:tracePt t="25860" x="8108950" y="5734050"/>
          <p14:tracePt t="25876" x="8118475" y="5743575"/>
          <p14:tracePt t="25885" x="8118475" y="5753100"/>
          <p14:tracePt t="25891" x="8118475" y="5762625"/>
          <p14:tracePt t="25899" x="8118475" y="5770563"/>
          <p14:tracePt t="25907" x="8118475" y="5780088"/>
          <p14:tracePt t="25921" x="8118475" y="5789613"/>
          <p14:tracePt t="26019" x="8118475" y="5780088"/>
          <p14:tracePt t="26028" x="8108950" y="5762625"/>
          <p14:tracePt t="26036" x="8108950" y="5753100"/>
          <p14:tracePt t="26044" x="8108950" y="5743575"/>
          <p14:tracePt t="26052" x="8108950" y="5734050"/>
          <p14:tracePt t="26067" x="8108950" y="5726113"/>
          <p14:tracePt t="26075" x="8108950" y="5716588"/>
          <p14:tracePt t="26093" x="8108950" y="5707063"/>
          <p14:tracePt t="26157" x="8118475" y="5716588"/>
          <p14:tracePt t="26165" x="8128000" y="5716588"/>
          <p14:tracePt t="26173" x="8128000" y="5726113"/>
          <p14:tracePt t="26189" x="8137525" y="5734050"/>
          <p14:tracePt t="26197" x="8137525" y="5743575"/>
          <p14:tracePt t="26220" x="8137525" y="5762625"/>
          <p14:tracePt t="26308" x="8118475" y="5753100"/>
          <p14:tracePt t="26315" x="8108950" y="5734050"/>
          <p14:tracePt t="26323" x="8101013" y="5726113"/>
          <p14:tracePt t="26330" x="8101013" y="5716588"/>
          <p14:tracePt t="26338" x="8091488" y="5707063"/>
          <p14:tracePt t="26359" x="8091488" y="5697538"/>
          <p14:tracePt t="26366" x="8091488" y="5689600"/>
          <p14:tracePt t="26375" x="8091488" y="5680075"/>
          <p14:tracePt t="26382" x="8081963" y="5670550"/>
          <p14:tracePt t="26522" x="8091488" y="5680075"/>
          <p14:tracePt t="26530" x="8091488" y="5689600"/>
          <p14:tracePt t="26538" x="8091488" y="5697538"/>
          <p14:tracePt t="26566" x="8091488" y="5707063"/>
          <p14:tracePt t="26680" x="8081963" y="5707063"/>
          <p14:tracePt t="26694" x="8081963" y="5697538"/>
          <p14:tracePt t="26702" x="8072438" y="5689600"/>
          <p14:tracePt t="26709" x="8072438" y="5680075"/>
          <p14:tracePt t="26717" x="8064500" y="5670550"/>
          <p14:tracePt t="26726" x="8064500" y="5653088"/>
          <p14:tracePt t="26741" x="8064500" y="5643563"/>
          <p14:tracePt t="26749" x="8064500" y="5634038"/>
          <p14:tracePt t="26757" x="8064500" y="5624513"/>
          <p14:tracePt t="26769" x="8064500" y="5616575"/>
          <p14:tracePt t="26778" x="8054975" y="5607050"/>
          <p14:tracePt t="26795" x="8054975" y="5597525"/>
          <p14:tracePt t="26934" x="8064500" y="5597525"/>
          <p14:tracePt t="26946" x="8064500" y="5607050"/>
          <p14:tracePt t="26958" x="8072438" y="5607050"/>
          <p14:tracePt t="26966" x="8072438" y="5616575"/>
          <p14:tracePt t="26981" x="8081963" y="5616575"/>
          <p14:tracePt t="26991" x="8081963" y="5624513"/>
          <p14:tracePt t="27007" x="8081963" y="5634038"/>
          <p14:tracePt t="27023" x="8091488" y="5634038"/>
          <p14:tracePt t="27035" x="8101013" y="5634038"/>
          <p14:tracePt t="27043" x="8101013" y="5643563"/>
          <p14:tracePt t="27052" x="8108950" y="5643563"/>
          <p14:tracePt t="27093" x="8118475" y="5643563"/>
          <p14:tracePt t="27142" x="8118475" y="5653088"/>
          <p14:tracePt t="27174" x="8118475" y="5661025"/>
          <p14:tracePt t="27203" x="8128000" y="5661025"/>
          <p14:tracePt t="27273" x="8128000" y="5670550"/>
          <p14:tracePt t="27506" x="8128000" y="5680075"/>
          <p14:tracePt t="28138" x="0" y="0"/>
        </p14:tracePtLst>
        <p14:tracePtLst>
          <p14:tracePt t="29866" x="10795000" y="4757738"/>
          <p14:tracePt t="29873" x="10795000" y="4767263"/>
          <p14:tracePt t="29880" x="10795000" y="4775200"/>
          <p14:tracePt t="29935" x="10795000" y="4784725"/>
          <p14:tracePt t="29948" x="10795000" y="4794250"/>
          <p14:tracePt t="29956" x="10795000" y="4803775"/>
          <p14:tracePt t="29969" x="10795000" y="4811713"/>
          <p14:tracePt t="30021" x="10804525" y="4811713"/>
          <p14:tracePt t="34515" x="10812463" y="4811713"/>
          <p14:tracePt t="34527" x="10812463" y="4821238"/>
          <p14:tracePt t="34539" x="10821988" y="4821238"/>
          <p14:tracePt t="34567" x="10831513" y="4821238"/>
          <p14:tracePt t="34578" x="10841038" y="4830763"/>
          <p14:tracePt t="34589" x="10848975" y="4830763"/>
          <p14:tracePt t="34617" x="10858500" y="4830763"/>
          <p14:tracePt t="34658" x="10868025" y="4840288"/>
          <p14:tracePt t="36552" x="10868025" y="4848225"/>
          <p14:tracePt t="39394" x="10868025" y="4857750"/>
          <p14:tracePt t="39410" x="10868025" y="4867275"/>
          <p14:tracePt t="39419" x="10868025" y="4876800"/>
          <p14:tracePt t="40882"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DE" spc="-1" dirty="0">
                <a:solidFill>
                  <a:srgbClr val="000000"/>
                </a:solidFill>
              </a:rPr>
              <a:t>Opacity Optimization (OO)</a:t>
            </a:r>
            <a:endParaRPr lang="de-DE" dirty="0"/>
          </a:p>
        </p:txBody>
      </p:sp>
      <p:sp>
        <p:nvSpPr>
          <p:cNvPr id="7" name="Content Placeholder 6">
            <a:extLst>
              <a:ext uri="{FF2B5EF4-FFF2-40B4-BE49-F238E27FC236}">
                <a16:creationId xmlns:a16="http://schemas.microsoft.com/office/drawing/2014/main" id="{EB52B781-E050-4704-BA7E-823AFDCECCB8}"/>
              </a:ext>
            </a:extLst>
          </p:cNvPr>
          <p:cNvSpPr>
            <a:spLocks noGrp="1"/>
          </p:cNvSpPr>
          <p:nvPr>
            <p:ph idx="1"/>
          </p:nvPr>
        </p:nvSpPr>
        <p:spPr/>
        <p:txBody>
          <a:bodyPr/>
          <a:lstStyle/>
          <a:p>
            <a:endParaRPr lang="en-US"/>
          </a:p>
        </p:txBody>
      </p:sp>
      <p:sp>
        <p:nvSpPr>
          <p:cNvPr id="4" name="Rectangle 12"/>
          <p:cNvSpPr>
            <a:spLocks noGrp="1" noChangeArrowheads="1"/>
          </p:cNvSpPr>
          <p:nvPr>
            <p:ph type="ftr" sz="quarter" idx="10"/>
          </p:nvPr>
        </p:nvSpPr>
        <p:spPr>
          <a:ln/>
        </p:spPr>
        <p:txBody>
          <a:bodyPr/>
          <a:lstStyle/>
          <a:p>
            <a:r>
              <a:rPr lang="de-DE" dirty="0"/>
              <a:t>M. Zeidan, T. Rapp, C. Peters, and C. Dachsbacher</a:t>
            </a:r>
            <a:endParaRPr lang="en-US" dirty="0"/>
          </a:p>
        </p:txBody>
      </p:sp>
      <p:sp>
        <p:nvSpPr>
          <p:cNvPr id="5" name="Datumsplatzhalter 4"/>
          <p:cNvSpPr>
            <a:spLocks noGrp="1"/>
          </p:cNvSpPr>
          <p:nvPr>
            <p:ph type="dt" sz="half" idx="2"/>
          </p:nvPr>
        </p:nvSpPr>
        <p:spPr/>
        <p:txBody>
          <a:bodyPr/>
          <a:lstStyle/>
          <a:p>
            <a:r>
              <a:rPr lang="de-DE"/>
              <a:t>25.05.2020</a:t>
            </a:r>
            <a:endParaRPr lang="de-DE" dirty="0"/>
          </a:p>
        </p:txBody>
      </p:sp>
      <p:pic>
        <p:nvPicPr>
          <p:cNvPr id="8" name="Picture 7" descr="A picture containing animal&#10;&#10;Description automatically generated">
            <a:extLst>
              <a:ext uri="{FF2B5EF4-FFF2-40B4-BE49-F238E27FC236}">
                <a16:creationId xmlns:a16="http://schemas.microsoft.com/office/drawing/2014/main" id="{2C6342B5-B98C-4F08-813A-707990FFF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3884" y="2287027"/>
            <a:ext cx="6022415" cy="3388915"/>
          </a:xfrm>
          <a:prstGeom prst="rect">
            <a:avLst/>
          </a:prstGeom>
        </p:spPr>
      </p:pic>
      <p:pic>
        <p:nvPicPr>
          <p:cNvPr id="9" name="Picture 8" descr="A picture containing brush&#10;&#10;Description automatically generated">
            <a:extLst>
              <a:ext uri="{FF2B5EF4-FFF2-40B4-BE49-F238E27FC236}">
                <a16:creationId xmlns:a16="http://schemas.microsoft.com/office/drawing/2014/main" id="{B16F8A0F-DCD3-4CD8-ADEF-F123DF5830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2220850"/>
            <a:ext cx="6142385" cy="3455092"/>
          </a:xfrm>
          <a:prstGeom prst="rect">
            <a:avLst/>
          </a:prstGeom>
        </p:spPr>
      </p:pic>
      <p:pic>
        <p:nvPicPr>
          <p:cNvPr id="6" name="Audio 5">
            <a:hlinkClick r:id="" action="ppaction://media"/>
            <a:extLst>
              <a:ext uri="{FF2B5EF4-FFF2-40B4-BE49-F238E27FC236}">
                <a16:creationId xmlns:a16="http://schemas.microsoft.com/office/drawing/2014/main" id="{3760AAD4-C091-455C-BCD6-9FD0B90BBB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152"/>
    </mc:Choice>
    <mc:Fallback xmlns="">
      <p:transition spd="slow" advTm="36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670" x="6137275" y="4748213"/>
          <p14:tracePt t="1396" x="0" y="0"/>
        </p14:tracePtLst>
        <p14:tracePtLst>
          <p14:tracePt t="15473" x="8174038" y="5899150"/>
          <p14:tracePt t="15516" x="8183563" y="5908675"/>
          <p14:tracePt t="15524" x="8220075" y="5926138"/>
          <p14:tracePt t="15532" x="8301038" y="5972175"/>
          <p14:tracePt t="15540" x="8402638" y="6035675"/>
          <p14:tracePt t="15548" x="8520113" y="6108700"/>
          <p14:tracePt t="15555" x="8648700" y="6191250"/>
          <p14:tracePt t="15562" x="8804275" y="6283325"/>
          <p14:tracePt t="15570" x="8959850" y="6327775"/>
          <p14:tracePt t="15578" x="9142413" y="6392863"/>
          <p14:tracePt t="15585" x="9324975" y="6419850"/>
          <p14:tracePt t="15593" x="9515475" y="6446838"/>
          <p14:tracePt t="15602" x="9698038" y="6483350"/>
          <p14:tracePt t="15610" x="9845675" y="6483350"/>
          <p14:tracePt t="15617" x="9972675" y="6483350"/>
          <p14:tracePt t="15625" x="10082213" y="6473825"/>
          <p14:tracePt t="15633" x="10191750" y="6446838"/>
          <p14:tracePt t="15641" x="10310813" y="6419850"/>
          <p14:tracePt t="15650" x="10401300" y="6373813"/>
          <p14:tracePt t="15656" x="10502900" y="6346825"/>
          <p14:tracePt t="15663" x="10602913" y="6310313"/>
          <p14:tracePt t="15671" x="10675938" y="6283325"/>
          <p14:tracePt t="15680" x="10758488" y="6254750"/>
          <p14:tracePt t="15687" x="10841038" y="6227763"/>
          <p14:tracePt t="15696" x="10914063" y="6200775"/>
          <p14:tracePt t="15703" x="10958513" y="6181725"/>
          <p14:tracePt t="15712" x="10995025" y="6154738"/>
          <p14:tracePt t="15719" x="11023600" y="6137275"/>
          <p14:tracePt t="15729" x="11050588" y="6108700"/>
          <p14:tracePt t="15736" x="11087100" y="6072188"/>
          <p14:tracePt t="15744" x="11123613" y="6027738"/>
          <p14:tracePt t="15754" x="11160125" y="5962650"/>
          <p14:tracePt t="15758" x="11187113" y="5881688"/>
          <p14:tracePt t="15766" x="11214100" y="5807075"/>
          <p14:tracePt t="15774" x="11242675" y="5726113"/>
          <p14:tracePt t="15782" x="11250613" y="5616575"/>
          <p14:tracePt t="15791" x="11250613" y="5507038"/>
          <p14:tracePt t="15799" x="11250613" y="5378450"/>
          <p14:tracePt t="15808" x="11250613" y="5251450"/>
          <p14:tracePt t="15814" x="11250613" y="5105400"/>
          <p14:tracePt t="15821" x="11250613" y="4976813"/>
          <p14:tracePt t="15829" x="11250613" y="4867275"/>
          <p14:tracePt t="15837" x="11250613" y="4757738"/>
          <p14:tracePt t="15846" x="11214100" y="4621213"/>
          <p14:tracePt t="15851" x="11187113" y="4511675"/>
          <p14:tracePt t="15860" x="11160125" y="4365625"/>
          <p14:tracePt t="15867" x="11133138" y="4227513"/>
          <p14:tracePt t="15875" x="11104563" y="4081463"/>
          <p14:tracePt t="15883" x="11068050" y="3935413"/>
          <p14:tracePt t="15892" x="11041063" y="3816350"/>
          <p14:tracePt t="15900" x="11014075" y="3725863"/>
          <p14:tracePt t="15908" x="10977563" y="3606800"/>
          <p14:tracePt t="15916" x="10941050" y="3497263"/>
          <p14:tracePt t="15924" x="10914063" y="3378200"/>
          <p14:tracePt t="15932" x="10885488" y="3287713"/>
          <p14:tracePt t="15948" x="10831513" y="3114675"/>
          <p14:tracePt t="15956" x="10804525" y="3013075"/>
          <p14:tracePt t="15963" x="10768013" y="2930525"/>
          <p14:tracePt t="15970" x="10731500" y="2849563"/>
          <p14:tracePt t="15979" x="10685463" y="2757488"/>
          <p14:tracePt t="15986" x="10658475" y="2674938"/>
          <p14:tracePt t="15997" x="10621963" y="2593975"/>
          <p14:tracePt t="16002" x="10575925" y="2492375"/>
          <p14:tracePt t="16010" x="10539413" y="2419350"/>
          <p14:tracePt t="16018" x="10493375" y="2338388"/>
          <p14:tracePt t="16026" x="10456863" y="2255838"/>
          <p14:tracePt t="16035" x="10410825" y="2173288"/>
          <p14:tracePt t="16042" x="10374313" y="2109788"/>
          <p14:tracePt t="16049" x="10337800" y="2046288"/>
          <p14:tracePt t="16055" x="10310813" y="2027238"/>
          <p14:tracePt t="16065" x="10274300" y="2009775"/>
          <p14:tracePt t="16071" x="10255250" y="1981200"/>
          <p14:tracePt t="16080" x="10237788" y="1963738"/>
          <p14:tracePt t="16089" x="10218738" y="1954213"/>
          <p14:tracePt t="16095" x="10164763" y="1944688"/>
          <p14:tracePt t="16103" x="10101263" y="1935163"/>
          <p14:tracePt t="16112" x="10028238" y="1917700"/>
          <p14:tracePt t="16119" x="9955213" y="1917700"/>
          <p14:tracePt t="16128" x="9872663" y="1908175"/>
          <p14:tracePt t="16133" x="9780588" y="1890713"/>
          <p14:tracePt t="16142" x="9707563" y="1881188"/>
          <p14:tracePt t="16150" x="9625013" y="1881188"/>
          <p14:tracePt t="16157" x="9515475" y="1871663"/>
          <p14:tracePt t="16165" x="9405938" y="1835150"/>
          <p14:tracePt t="16174" x="9296400" y="1835150"/>
          <p14:tracePt t="16181" x="9215438" y="1825625"/>
          <p14:tracePt t="16189" x="9142413" y="1817688"/>
          <p14:tracePt t="16197" x="9059863" y="1798638"/>
          <p14:tracePt t="16206" x="8986838" y="1789113"/>
          <p14:tracePt t="16214" x="8904288" y="1762125"/>
          <p14:tracePt t="16221" x="8831263" y="1752600"/>
          <p14:tracePt t="16231" x="8758238" y="1752600"/>
          <p14:tracePt t="16235" x="8694738" y="1735138"/>
          <p14:tracePt t="16244" x="8639175" y="1735138"/>
          <p14:tracePt t="16251" x="8585200" y="1725613"/>
          <p14:tracePt t="16259" x="8520113" y="1725613"/>
          <p14:tracePt t="16267" x="8483600" y="1716088"/>
          <p14:tracePt t="16276" x="8456613" y="1716088"/>
          <p14:tracePt t="16283" x="8439150" y="1716088"/>
          <p14:tracePt t="16291" x="8420100" y="1716088"/>
          <p14:tracePt t="16299" x="8402638" y="1716088"/>
          <p14:tracePt t="16307" x="8383588" y="1725613"/>
          <p14:tracePt t="16315" x="8366125" y="1735138"/>
          <p14:tracePt t="16323" x="8347075" y="1744663"/>
          <p14:tracePt t="16329" x="8310563" y="1752600"/>
          <p14:tracePt t="16337" x="8274050" y="1762125"/>
          <p14:tracePt t="16345" x="8237538" y="1771650"/>
          <p14:tracePt t="16353" x="8201025" y="1781175"/>
          <p14:tracePt t="16361" x="8164513" y="1808163"/>
          <p14:tracePt t="16369" x="8137525" y="1817688"/>
          <p14:tracePt t="16377" x="8118475" y="1835150"/>
          <p14:tracePt t="16385" x="8101013" y="1844675"/>
          <p14:tracePt t="16394" x="8081963" y="1854200"/>
          <p14:tracePt t="16401" x="8064500" y="1862138"/>
          <p14:tracePt t="16409" x="8045450" y="1871663"/>
          <p14:tracePt t="16417" x="8027988" y="1881188"/>
          <p14:tracePt t="16423" x="8008938" y="1890713"/>
          <p14:tracePt t="16431" x="7991475" y="1898650"/>
          <p14:tracePt t="16439" x="7954963" y="1908175"/>
          <p14:tracePt t="16447" x="7926388" y="1927225"/>
          <p14:tracePt t="16455" x="7899400" y="1954213"/>
          <p14:tracePt t="16464" x="7872413" y="1973263"/>
          <p14:tracePt t="16471" x="7845425" y="1990725"/>
          <p14:tracePt t="16479" x="7826375" y="2009775"/>
          <p14:tracePt t="16487" x="7799388" y="2017713"/>
          <p14:tracePt t="16495" x="7780338" y="2036763"/>
          <p14:tracePt t="16503" x="7753350" y="2054225"/>
          <p14:tracePt t="16512" x="7735888" y="2063750"/>
          <p14:tracePt t="16517" x="7726363" y="2073275"/>
          <p14:tracePt t="16525" x="7726363" y="2090738"/>
          <p14:tracePt t="16533" x="7699375" y="2100263"/>
          <p14:tracePt t="16541" x="7680325" y="2119313"/>
          <p14:tracePt t="16549" x="7680325" y="2127250"/>
          <p14:tracePt t="16557" x="7662863" y="2146300"/>
          <p14:tracePt t="16565" x="7653338" y="2163763"/>
          <p14:tracePt t="16574" x="7634288" y="2182813"/>
          <p14:tracePt t="16581" x="7626350" y="2200275"/>
          <p14:tracePt t="16589" x="7607300" y="2228850"/>
          <p14:tracePt t="16597" x="7589838" y="2255838"/>
          <p14:tracePt t="16605" x="7570788" y="2282825"/>
          <p14:tracePt t="16614" x="7543800" y="2301875"/>
          <p14:tracePt t="16619" x="7524750" y="2328863"/>
          <p14:tracePt t="16627" x="7507288" y="2346325"/>
          <p14:tracePt t="16635" x="7497763" y="2355850"/>
          <p14:tracePt t="16643" x="7488238" y="2365375"/>
          <p14:tracePt t="16651" x="7470775" y="2392363"/>
          <p14:tracePt t="16659" x="7461250" y="2411413"/>
          <p14:tracePt t="16667" x="7443788" y="2428875"/>
          <p14:tracePt t="16675" x="7424738" y="2447925"/>
          <p14:tracePt t="16683" x="7415213" y="2465388"/>
          <p14:tracePt t="16692" x="7407275" y="2484438"/>
          <p14:tracePt t="16699" x="7388225" y="2501900"/>
          <p14:tracePt t="16705" x="7378700" y="2528888"/>
          <p14:tracePt t="16713" x="7370763" y="2565400"/>
          <p14:tracePt t="16721" x="7361238" y="2593975"/>
          <p14:tracePt t="16729" x="7342188" y="2611438"/>
          <p14:tracePt t="16737" x="7324725" y="2630488"/>
          <p14:tracePt t="16747" x="7315200" y="2647950"/>
          <p14:tracePt t="16754" x="7305675" y="2667000"/>
          <p14:tracePt t="16762" x="7296150" y="2684463"/>
          <p14:tracePt t="16769" x="7288213" y="2703513"/>
          <p14:tracePt t="16778" x="7278688" y="2720975"/>
          <p14:tracePt t="16786" x="7269163" y="2730500"/>
          <p14:tracePt t="16794" x="7259638" y="2747963"/>
          <p14:tracePt t="16801" x="7259638" y="2757488"/>
          <p14:tracePt t="16807" x="7251700" y="2776538"/>
          <p14:tracePt t="16817" x="7251700" y="2794000"/>
          <p14:tracePt t="16823" x="7242175" y="2813050"/>
          <p14:tracePt t="16831" x="7232650" y="2840038"/>
          <p14:tracePt t="16839" x="7232650" y="2857500"/>
          <p14:tracePt t="16847" x="7223125" y="2876550"/>
          <p14:tracePt t="16855" x="7215188" y="2894013"/>
          <p14:tracePt t="16863" x="7205663" y="2913063"/>
          <p14:tracePt t="16871" x="7205663" y="2930525"/>
          <p14:tracePt t="16879" x="7196138" y="2949575"/>
          <p14:tracePt t="16887" x="7186613" y="2968625"/>
          <p14:tracePt t="16893" x="7169150" y="2986088"/>
          <p14:tracePt t="16901" x="7159625" y="3022600"/>
          <p14:tracePt t="16911" x="7142163" y="3049588"/>
          <p14:tracePt t="16917" x="7132638" y="3068638"/>
          <p14:tracePt t="16926" x="7113588" y="3086100"/>
          <p14:tracePt t="16947" x="7077075" y="3141663"/>
          <p14:tracePt t="16949" x="7059613" y="3168650"/>
          <p14:tracePt t="16957" x="7040563" y="3187700"/>
          <p14:tracePt t="16965" x="7032625" y="3205163"/>
          <p14:tracePt t="16973" x="7013575" y="3241675"/>
          <p14:tracePt t="16981" x="7004050" y="3260725"/>
          <p14:tracePt t="16989" x="7004050" y="3278188"/>
          <p14:tracePt t="16995" x="6996113" y="3297238"/>
          <p14:tracePt t="17003" x="6996113" y="3305175"/>
          <p14:tracePt t="17011" x="6996113" y="3324225"/>
          <p14:tracePt t="17019" x="6986588" y="3341688"/>
          <p14:tracePt t="17028" x="6986588" y="3387725"/>
          <p14:tracePt t="17035" x="6986588" y="3414713"/>
          <p14:tracePt t="17044" x="6986588" y="3443288"/>
          <p14:tracePt t="17051" x="6986588" y="3460750"/>
          <p14:tracePt t="17062" x="6986588" y="3479800"/>
          <p14:tracePt t="17068" x="6986588" y="3497263"/>
          <p14:tracePt t="17076" x="6986588" y="3524250"/>
          <p14:tracePt t="17083" x="6986588" y="3543300"/>
          <p14:tracePt t="17089" x="6986588" y="3560763"/>
          <p14:tracePt t="17099" x="6996113" y="3606800"/>
          <p14:tracePt t="17105" x="7004050" y="3633788"/>
          <p14:tracePt t="17113" x="7004050" y="3652838"/>
          <p14:tracePt t="17121" x="7013575" y="3670300"/>
          <p14:tracePt t="17129" x="7023100" y="3698875"/>
          <p14:tracePt t="17137" x="7032625" y="3716338"/>
          <p14:tracePt t="17146" x="7040563" y="3743325"/>
          <p14:tracePt t="17153" x="7050088" y="3762375"/>
          <p14:tracePt t="17161" x="7059613" y="3779838"/>
          <p14:tracePt t="17170" x="7059613" y="3798888"/>
          <p14:tracePt t="17178" x="7059613" y="3808413"/>
          <p14:tracePt t="17183" x="7059613" y="3825875"/>
          <p14:tracePt t="17192" x="7059613" y="3844925"/>
          <p14:tracePt t="17199" x="7069138" y="3862388"/>
          <p14:tracePt t="17207" x="7069138" y="3881438"/>
          <p14:tracePt t="17215" x="7077075" y="3898900"/>
          <p14:tracePt t="17223" x="7086600" y="3917950"/>
          <p14:tracePt t="17231" x="7096125" y="3935413"/>
          <p14:tracePt t="17239" x="7105650" y="3981450"/>
          <p14:tracePt t="17248" x="7113588" y="4008438"/>
          <p14:tracePt t="17255" x="7132638" y="4044950"/>
          <p14:tracePt t="17264" x="7142163" y="4073525"/>
          <p14:tracePt t="17271" x="7142163" y="4090988"/>
          <p14:tracePt t="17279" x="7150100" y="4110038"/>
          <p14:tracePt t="17286" x="7150100" y="4127500"/>
          <p14:tracePt t="17294" x="7159625" y="4146550"/>
          <p14:tracePt t="17302" x="7159625" y="4164013"/>
          <p14:tracePt t="17310" x="7159625" y="4173538"/>
          <p14:tracePt t="17317" x="7169150" y="4183063"/>
          <p14:tracePt t="17325" x="7178675" y="4210050"/>
          <p14:tracePt t="17333" x="7196138" y="4227513"/>
          <p14:tracePt t="17341" x="7205663" y="4246563"/>
          <p14:tracePt t="17349" x="7215188" y="4264025"/>
          <p14:tracePt t="17357" x="7232650" y="4283075"/>
          <p14:tracePt t="17365" x="7242175" y="4300538"/>
          <p14:tracePt t="17371" x="7251700" y="4319588"/>
          <p14:tracePt t="17379" x="7259638" y="4337050"/>
          <p14:tracePt t="17387" x="7269163" y="4365625"/>
          <p14:tracePt t="17395" x="7278688" y="4383088"/>
          <p14:tracePt t="17403" x="7288213" y="4402138"/>
          <p14:tracePt t="17411" x="7288213" y="4419600"/>
          <p14:tracePt t="17419" x="7296150" y="4429125"/>
          <p14:tracePt t="17428" x="7305675" y="4438650"/>
          <p14:tracePt t="17435" x="7324725" y="4456113"/>
          <p14:tracePt t="17443" x="7334250" y="4475163"/>
          <p14:tracePt t="17451" x="7351713" y="4492625"/>
          <p14:tracePt t="17459" x="7361238" y="4511675"/>
          <p14:tracePt t="17467" x="7378700" y="4529138"/>
          <p14:tracePt t="17473" x="7397750" y="4538663"/>
          <p14:tracePt t="17481" x="7407275" y="4556125"/>
          <p14:tracePt t="17489" x="7424738" y="4584700"/>
          <p14:tracePt t="17497" x="7451725" y="4602163"/>
          <p14:tracePt t="17505" x="7461250" y="4621213"/>
          <p14:tracePt t="17513" x="7470775" y="4638675"/>
          <p14:tracePt t="17521" x="7488238" y="4665663"/>
          <p14:tracePt t="17529" x="7507288" y="4684713"/>
          <p14:tracePt t="17537" x="7524750" y="4721225"/>
          <p14:tracePt t="17546" x="7543800" y="4738688"/>
          <p14:tracePt t="17553" x="7561263" y="4757738"/>
          <p14:tracePt t="17563" x="7589838" y="4775200"/>
          <p14:tracePt t="17567" x="7607300" y="4794250"/>
          <p14:tracePt t="17576" x="7626350" y="4811713"/>
          <p14:tracePt t="17584" x="7634288" y="4821238"/>
          <p14:tracePt t="17595" x="7643813" y="4821238"/>
          <p14:tracePt t="17607" x="7643813" y="4830763"/>
          <p14:tracePt t="17615" x="7653338" y="4848225"/>
          <p14:tracePt t="17623" x="7653338" y="4857750"/>
          <p14:tracePt t="17631" x="7653338" y="4876800"/>
          <p14:tracePt t="17639" x="7653338" y="4894263"/>
          <p14:tracePt t="17655" x="7653338" y="4913313"/>
          <p14:tracePt t="17662" x="7653338" y="4922838"/>
          <p14:tracePt t="17730" x="0" y="0"/>
        </p14:tracePtLst>
        <p14:tracePtLst>
          <p14:tracePt t="20796" x="9388475" y="3195638"/>
          <p14:tracePt t="20842" x="9388475" y="3205163"/>
          <p14:tracePt t="20855" x="9388475" y="3232150"/>
          <p14:tracePt t="20860" x="9369425" y="3260725"/>
          <p14:tracePt t="20868" x="9361488" y="3287713"/>
          <p14:tracePt t="20877" x="9342438" y="3314700"/>
          <p14:tracePt t="20884" x="9324975" y="3341688"/>
          <p14:tracePt t="20893" x="9315450" y="3370263"/>
          <p14:tracePt t="20900" x="9296400" y="3406775"/>
          <p14:tracePt t="20908" x="9269413" y="3443288"/>
          <p14:tracePt t="20916" x="9251950" y="3479800"/>
          <p14:tracePt t="20924" x="9232900" y="3524250"/>
          <p14:tracePt t="20932" x="9205913" y="3560763"/>
          <p14:tracePt t="20947" x="9178925" y="3625850"/>
          <p14:tracePt t="20965" x="9096375" y="3779838"/>
          <p14:tracePt t="20970" x="9077325" y="3844925"/>
          <p14:tracePt t="20977" x="9050338" y="3862388"/>
          <p14:tracePt t="20987" x="9032875" y="3881438"/>
          <p14:tracePt t="20993" x="9013825" y="3898900"/>
          <p14:tracePt t="21001" x="9004300" y="3917950"/>
          <p14:tracePt t="21009" x="8986838" y="3944938"/>
          <p14:tracePt t="21017" x="8977313" y="3963988"/>
          <p14:tracePt t="21025" x="8967788" y="3981450"/>
          <p14:tracePt t="21033" x="8959850" y="4000500"/>
          <p14:tracePt t="21039" x="8950325" y="4017963"/>
          <p14:tracePt t="21047" x="8940800" y="4037013"/>
          <p14:tracePt t="21055" x="8931275" y="4054475"/>
          <p14:tracePt t="21063" x="8921750" y="4073525"/>
          <p14:tracePt t="21071" x="8904288" y="4090988"/>
          <p14:tracePt t="21079" x="8894763" y="4110038"/>
          <p14:tracePt t="21087" x="8885238" y="4127500"/>
          <p14:tracePt t="21095" x="8877300" y="4146550"/>
          <p14:tracePt t="21103" x="8867775" y="4164013"/>
          <p14:tracePt t="21111" x="8858250" y="4183063"/>
          <p14:tracePt t="21119" x="8848725" y="4200525"/>
          <p14:tracePt t="21127" x="8848725" y="4219575"/>
          <p14:tracePt t="21135" x="8840788" y="4237038"/>
          <p14:tracePt t="21141" x="8840788" y="4256088"/>
          <p14:tracePt t="21149" x="8831263" y="4273550"/>
          <p14:tracePt t="21157" x="8831263" y="4292600"/>
          <p14:tracePt t="21165" x="8821738" y="4310063"/>
          <p14:tracePt t="21173" x="8812213" y="4329113"/>
          <p14:tracePt t="21181" x="8812213" y="4337050"/>
          <p14:tracePt t="21189" x="8804275" y="4356100"/>
          <p14:tracePt t="21197" x="8794750" y="4373563"/>
          <p14:tracePt t="21205" x="8794750" y="4392613"/>
          <p14:tracePt t="21213" x="8785225" y="4402138"/>
          <p14:tracePt t="21221" x="8775700" y="4410075"/>
          <p14:tracePt t="21230" x="8767763" y="4429125"/>
          <p14:tracePt t="21243" x="8758238" y="4438650"/>
          <p14:tracePt t="21251" x="8748713" y="4456113"/>
          <p14:tracePt t="21259" x="8748713" y="4465638"/>
          <p14:tracePt t="21267" x="8739188" y="4475163"/>
          <p14:tracePt t="21275" x="8731250" y="4483100"/>
          <p14:tracePt t="21283" x="8721725" y="4502150"/>
          <p14:tracePt t="21291" x="8702675" y="4511675"/>
          <p14:tracePt t="21299" x="8702675" y="4519613"/>
          <p14:tracePt t="21307" x="8685213" y="4529138"/>
          <p14:tracePt t="21315" x="8666163" y="4556125"/>
          <p14:tracePt t="21323" x="8639175" y="4575175"/>
          <p14:tracePt t="21330" x="8621713" y="4592638"/>
          <p14:tracePt t="21337" x="8602663" y="4611688"/>
          <p14:tracePt t="21345" x="8585200" y="4629150"/>
          <p14:tracePt t="21353" x="8566150" y="4648200"/>
          <p14:tracePt t="21362" x="8548688" y="4657725"/>
          <p14:tracePt t="21369" x="8529638" y="4665663"/>
          <p14:tracePt t="21377" x="8512175" y="4675188"/>
          <p14:tracePt t="21385" x="8493125" y="4684713"/>
          <p14:tracePt t="21393" x="8475663" y="4694238"/>
          <p14:tracePt t="21401" x="8456613" y="4702175"/>
          <p14:tracePt t="21409" x="8429625" y="4711700"/>
          <p14:tracePt t="21417" x="8429625" y="4721225"/>
          <p14:tracePt t="21423" x="8420100" y="4730750"/>
          <p14:tracePt t="21431" x="8402638" y="4748213"/>
          <p14:tracePt t="21439" x="8383588" y="4757738"/>
          <p14:tracePt t="21447" x="8366125" y="4767263"/>
          <p14:tracePt t="21455" x="8347075" y="4784725"/>
          <p14:tracePt t="21463" x="8337550" y="4794250"/>
          <p14:tracePt t="21471" x="8329613" y="4803775"/>
          <p14:tracePt t="21480" x="8320088" y="4811713"/>
          <p14:tracePt t="21488" x="8310563" y="4821238"/>
          <p14:tracePt t="21497" x="8301038" y="4821238"/>
          <p14:tracePt t="21511" x="8293100" y="4821238"/>
          <p14:tracePt t="21581" x="8293100" y="4830763"/>
          <p14:tracePt t="21597" x="8301038" y="4830763"/>
          <p14:tracePt t="21605" x="8320088" y="4840288"/>
          <p14:tracePt t="21613" x="8337550" y="4840288"/>
          <p14:tracePt t="21619" x="8366125" y="4840288"/>
          <p14:tracePt t="21627" x="8393113" y="4840288"/>
          <p14:tracePt t="21635" x="8410575" y="4840288"/>
          <p14:tracePt t="21643" x="8456613" y="4840288"/>
          <p14:tracePt t="21652" x="8483600" y="4830763"/>
          <p14:tracePt t="21661" x="8520113" y="4821238"/>
          <p14:tracePt t="21667" x="8556625" y="4803775"/>
          <p14:tracePt t="21675" x="8602663" y="4775200"/>
          <p14:tracePt t="21683" x="8666163" y="4748213"/>
          <p14:tracePt t="21691" x="8712200" y="4730750"/>
          <p14:tracePt t="21699" x="8758238" y="4694238"/>
          <p14:tracePt t="21705" x="8794750" y="4665663"/>
          <p14:tracePt t="21713" x="8840788" y="4629150"/>
          <p14:tracePt t="21721" x="8885238" y="4592638"/>
          <p14:tracePt t="21729" x="8904288" y="4556125"/>
          <p14:tracePt t="21737" x="8940800" y="4538663"/>
          <p14:tracePt t="21745" x="8959850" y="4511675"/>
          <p14:tracePt t="21753" x="8977313" y="4475163"/>
          <p14:tracePt t="21761" x="8996363" y="4456113"/>
          <p14:tracePt t="21769" x="9023350" y="4429125"/>
          <p14:tracePt t="21778" x="9032875" y="4402138"/>
          <p14:tracePt t="21785" x="9050338" y="4373563"/>
          <p14:tracePt t="21793" x="9059863" y="4356100"/>
          <p14:tracePt t="21799" x="9069388" y="4337050"/>
          <p14:tracePt t="21807" x="9077325" y="4319588"/>
          <p14:tracePt t="21815" x="9096375" y="4300538"/>
          <p14:tracePt t="21823" x="9113838" y="4273550"/>
          <p14:tracePt t="21831" x="9123363" y="4256088"/>
          <p14:tracePt t="21839" x="9150350" y="4219575"/>
          <p14:tracePt t="21848" x="9169400" y="4200525"/>
          <p14:tracePt t="21856" x="9186863" y="4183063"/>
          <p14:tracePt t="21865" x="9205913" y="4164013"/>
          <p14:tracePt t="21872" x="9223375" y="4146550"/>
          <p14:tracePt t="21880" x="9242425" y="4127500"/>
          <p14:tracePt t="21888" x="9251950" y="4090988"/>
          <p14:tracePt t="21897" x="9278938" y="4064000"/>
          <p14:tracePt t="21903" x="9296400" y="4044950"/>
          <p14:tracePt t="21910" x="9305925" y="4017963"/>
          <p14:tracePt t="21918" x="9324975" y="3981450"/>
          <p14:tracePt t="21925" x="9342438" y="3954463"/>
          <p14:tracePt t="21933" x="9369425" y="3917950"/>
          <p14:tracePt t="21951" x="9405938" y="3871913"/>
          <p14:tracePt t="21957" x="9424988" y="3852863"/>
          <p14:tracePt t="21965" x="9442450" y="3835400"/>
          <p14:tracePt t="21973" x="9451975" y="3816350"/>
          <p14:tracePt t="21981" x="9461500" y="3798888"/>
          <p14:tracePt t="21989" x="9471025" y="3779838"/>
          <p14:tracePt t="21995" x="9478963" y="3762375"/>
          <p14:tracePt t="22003" x="9488488" y="3735388"/>
          <p14:tracePt t="22019" x="9498013" y="3716338"/>
          <p14:tracePt t="22028" x="9498013" y="3706813"/>
          <p14:tracePt t="22039" x="9498013" y="3698875"/>
          <p14:tracePt t="22051" x="9498013" y="3689350"/>
          <p14:tracePt t="22059" x="9507538" y="3689350"/>
          <p14:tracePt t="22067" x="9507538" y="3679825"/>
          <p14:tracePt t="22204" x="9488488" y="3689350"/>
          <p14:tracePt t="22212" x="9478963" y="3706813"/>
          <p14:tracePt t="22222" x="9461500" y="3725863"/>
          <p14:tracePt t="22228" x="9451975" y="3735388"/>
          <p14:tracePt t="22236" x="9442450" y="3752850"/>
          <p14:tracePt t="22243" x="9424988" y="3771900"/>
          <p14:tracePt t="22251" x="9405938" y="3789363"/>
          <p14:tracePt t="22259" x="9388475" y="3825875"/>
          <p14:tracePt t="22267" x="9378950" y="3852863"/>
          <p14:tracePt t="22275" x="9361488" y="3881438"/>
          <p14:tracePt t="22283" x="9332913" y="3917950"/>
          <p14:tracePt t="22289" x="9324975" y="3944938"/>
          <p14:tracePt t="22297" x="9305925" y="3963988"/>
          <p14:tracePt t="22305" x="9296400" y="3981450"/>
          <p14:tracePt t="22314" x="9288463" y="4000500"/>
          <p14:tracePt t="22321" x="9278938" y="4017963"/>
          <p14:tracePt t="22330" x="9269413" y="4037013"/>
          <p14:tracePt t="22337" x="9259888" y="4054475"/>
          <p14:tracePt t="22346" x="9242425" y="4081463"/>
          <p14:tracePt t="22353" x="9223375" y="4110038"/>
          <p14:tracePt t="22362" x="9196388" y="4137025"/>
          <p14:tracePt t="22370" x="9178925" y="4154488"/>
          <p14:tracePt t="22378" x="9159875" y="4183063"/>
          <p14:tracePt t="22383" x="9142413" y="4210050"/>
          <p14:tracePt t="22391" x="9123363" y="4227513"/>
          <p14:tracePt t="22399" x="9096375" y="4256088"/>
          <p14:tracePt t="22408" x="9077325" y="4283075"/>
          <p14:tracePt t="22415" x="9059863" y="4300538"/>
          <p14:tracePt t="22425" x="9040813" y="4319588"/>
          <p14:tracePt t="22431" x="9023350" y="4337050"/>
          <p14:tracePt t="22439" x="9004300" y="4356100"/>
          <p14:tracePt t="22447" x="8986838" y="4373563"/>
          <p14:tracePt t="22455" x="8959850" y="4392613"/>
          <p14:tracePt t="22465" x="8940800" y="4410075"/>
          <p14:tracePt t="22469" x="8921750" y="4438650"/>
          <p14:tracePt t="22478" x="8904288" y="4456113"/>
          <p14:tracePt t="22485" x="8885238" y="4475163"/>
          <p14:tracePt t="22494" x="8867775" y="4492625"/>
          <p14:tracePt t="22501" x="8858250" y="4511675"/>
          <p14:tracePt t="22509" x="8840788" y="4529138"/>
          <p14:tracePt t="22518" x="8812213" y="4548188"/>
          <p14:tracePt t="22525" x="8794750" y="4565650"/>
          <p14:tracePt t="22533" x="8775700" y="4592638"/>
          <p14:tracePt t="22541" x="8767763" y="4611688"/>
          <p14:tracePt t="22549" x="8758238" y="4629150"/>
          <p14:tracePt t="22557" x="8739188" y="4648200"/>
          <p14:tracePt t="22565" x="8721725" y="4665663"/>
          <p14:tracePt t="22571" x="8702675" y="4684713"/>
          <p14:tracePt t="22579" x="8685213" y="4702175"/>
          <p14:tracePt t="22587" x="8658225" y="4721225"/>
          <p14:tracePt t="22595" x="8639175" y="4748213"/>
          <p14:tracePt t="22603" x="8621713" y="4767263"/>
          <p14:tracePt t="22611" x="8602663" y="4784725"/>
          <p14:tracePt t="22619" x="8585200" y="4803775"/>
          <p14:tracePt t="22627" x="8566150" y="4821238"/>
          <p14:tracePt t="22635" x="8556625" y="4830763"/>
          <p14:tracePt t="22643" x="8539163" y="4840288"/>
          <p14:tracePt t="22651" x="8529638" y="4848225"/>
          <p14:tracePt t="22659" x="8520113" y="4857750"/>
          <p14:tracePt t="22665" x="8512175" y="4867275"/>
          <p14:tracePt t="22673" x="8512175" y="4876800"/>
          <p14:tracePt t="22681" x="8502650" y="4876800"/>
          <p14:tracePt t="22689" x="8493125" y="4884738"/>
          <p14:tracePt t="22697" x="8483600" y="4894263"/>
          <p14:tracePt t="22706" x="8466138" y="4903788"/>
          <p14:tracePt t="22713" x="8447088" y="4913313"/>
          <p14:tracePt t="22721" x="8439150" y="4930775"/>
          <p14:tracePt t="22730" x="8420100" y="4949825"/>
          <p14:tracePt t="22738" x="8402638" y="4959350"/>
          <p14:tracePt t="22747" x="8393113" y="4967288"/>
          <p14:tracePt t="22754" x="8383588" y="4986338"/>
          <p14:tracePt t="22763" x="8366125" y="5003800"/>
          <p14:tracePt t="22768" x="8347075" y="5013325"/>
          <p14:tracePt t="22776" x="8337550" y="5022850"/>
          <p14:tracePt t="22784" x="8329613" y="5040313"/>
          <p14:tracePt t="22791" x="8320088" y="5049838"/>
          <p14:tracePt t="22799" x="8310563" y="5068888"/>
          <p14:tracePt t="22807" x="8293100" y="5086350"/>
          <p14:tracePt t="22815" x="8283575" y="5105400"/>
          <p14:tracePt t="22823" x="8264525" y="5122863"/>
          <p14:tracePt t="22831" x="8256588" y="5141913"/>
          <p14:tracePt t="22839" x="8247063" y="5159375"/>
          <p14:tracePt t="22847" x="8237538" y="5168900"/>
          <p14:tracePt t="22856" x="8228013" y="5178425"/>
          <p14:tracePt t="22933" x="8228013" y="5186363"/>
          <p14:tracePt t="22950" x="8228013" y="5195888"/>
          <p14:tracePt t="22964" x="8228013" y="5205413"/>
          <p14:tracePt t="22988" x="8228013" y="5214938"/>
          <p14:tracePt t="22996" x="8237538" y="5214938"/>
          <p14:tracePt t="23024" x="8237538" y="5222875"/>
          <p14:tracePt t="23066" x="0" y="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7B41-DD46-46B8-ACF9-2521179C983E}"/>
              </a:ext>
            </a:extLst>
          </p:cNvPr>
          <p:cNvSpPr>
            <a:spLocks noGrp="1"/>
          </p:cNvSpPr>
          <p:nvPr>
            <p:ph type="title"/>
          </p:nvPr>
        </p:nvSpPr>
        <p:spPr/>
        <p:txBody>
          <a:bodyPr/>
          <a:lstStyle/>
          <a:p>
            <a:r>
              <a:rPr lang="de-DE" spc="-1" dirty="0">
                <a:solidFill>
                  <a:srgbClr val="000000"/>
                </a:solidFill>
              </a:rPr>
              <a:t>Opacity Optimization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5CC490-529F-4A2E-9C91-109B96BEA1AF}"/>
                  </a:ext>
                </a:extLst>
              </p:cNvPr>
              <p:cNvSpPr>
                <a:spLocks noGrp="1"/>
              </p:cNvSpPr>
              <p:nvPr>
                <p:ph idx="1"/>
              </p:nvPr>
            </p:nvSpPr>
            <p:spPr/>
            <p:txBody>
              <a:bodyPr/>
              <a:lstStyle/>
              <a:p>
                <a:endParaRPr lang="de-DE" dirty="0"/>
              </a:p>
              <a:p>
                <a:endParaRPr lang="en-US" dirty="0"/>
              </a:p>
              <a:p>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buNone/>
                </a:pPr>
                <a:r>
                  <a:rPr lang="de-DE" spc="-1" dirty="0">
                    <a:solidFill>
                      <a:srgbClr val="000000"/>
                    </a:solidFill>
                  </a:rPr>
                  <a:t>Moment based reconstruction out of the </a:t>
                </a:r>
                <a14:m>
                  <m:oMath xmlns:m="http://schemas.openxmlformats.org/officeDocument/2006/math">
                    <m:sSub>
                      <m:sSubPr>
                        <m:ctrlPr>
                          <a:rPr lang="de-DE" i="1" spc="-1">
                            <a:solidFill>
                              <a:srgbClr val="000000"/>
                            </a:solidFill>
                            <a:latin typeface="Cambria Math" panose="02040503050406030204" pitchFamily="18" charset="0"/>
                          </a:rPr>
                        </m:ctrlPr>
                      </m:sSubPr>
                      <m:e>
                        <m:r>
                          <a:rPr lang="de-DE" i="1" spc="-1">
                            <a:solidFill>
                              <a:srgbClr val="000000"/>
                            </a:solidFill>
                            <a:latin typeface="Cambria Math" panose="02040503050406030204" pitchFamily="18" charset="0"/>
                          </a:rPr>
                          <m:t>𝑏</m:t>
                        </m:r>
                      </m:e>
                      <m:sub>
                        <m:r>
                          <a:rPr lang="de-DE" i="1" spc="-1">
                            <a:solidFill>
                              <a:srgbClr val="000000"/>
                            </a:solidFill>
                            <a:latin typeface="Cambria Math" panose="02040503050406030204" pitchFamily="18" charset="0"/>
                          </a:rPr>
                          <m:t>0</m:t>
                        </m:r>
                        <m:r>
                          <a:rPr lang="de-DE" i="1" spc="-1">
                            <a:solidFill>
                              <a:srgbClr val="000000"/>
                            </a:solidFill>
                            <a:latin typeface="Cambria Math" panose="02040503050406030204" pitchFamily="18" charset="0"/>
                          </a:rPr>
                          <m:t>, </m:t>
                        </m:r>
                      </m:sub>
                    </m:sSub>
                    <m:sSub>
                      <m:sSubPr>
                        <m:ctrlPr>
                          <a:rPr lang="de-DE" i="1" spc="-1">
                            <a:solidFill>
                              <a:srgbClr val="000000"/>
                            </a:solidFill>
                            <a:latin typeface="Cambria Math" panose="02040503050406030204" pitchFamily="18" charset="0"/>
                          </a:rPr>
                        </m:ctrlPr>
                      </m:sSubPr>
                      <m:e>
                        <m:r>
                          <a:rPr lang="de-DE" i="1" spc="-1">
                            <a:solidFill>
                              <a:srgbClr val="000000"/>
                            </a:solidFill>
                            <a:latin typeface="Cambria Math" panose="02040503050406030204" pitchFamily="18" charset="0"/>
                          </a:rPr>
                          <m:t>𝑏</m:t>
                        </m:r>
                      </m:e>
                      <m:sub>
                        <m:r>
                          <a:rPr lang="de-DE" i="1" spc="-1">
                            <a:solidFill>
                              <a:srgbClr val="000000"/>
                            </a:solidFill>
                            <a:latin typeface="Cambria Math" panose="02040503050406030204" pitchFamily="18" charset="0"/>
                          </a:rPr>
                          <m:t>1</m:t>
                        </m:r>
                      </m:sub>
                    </m:sSub>
                    <m:r>
                      <a:rPr lang="de-DE" i="1" spc="-1">
                        <a:solidFill>
                          <a:srgbClr val="000000"/>
                        </a:solidFill>
                        <a:latin typeface="Cambria Math" panose="02040503050406030204" pitchFamily="18" charset="0"/>
                      </a:rPr>
                      <m:t>,  …, </m:t>
                    </m:r>
                    <m:sSub>
                      <m:sSubPr>
                        <m:ctrlPr>
                          <a:rPr lang="de-DE" i="1" spc="-1">
                            <a:solidFill>
                              <a:srgbClr val="000000"/>
                            </a:solidFill>
                            <a:latin typeface="Cambria Math" panose="02040503050406030204" pitchFamily="18" charset="0"/>
                          </a:rPr>
                        </m:ctrlPr>
                      </m:sSubPr>
                      <m:e>
                        <m:r>
                          <a:rPr lang="de-DE" i="1" spc="-1">
                            <a:solidFill>
                              <a:srgbClr val="000000"/>
                            </a:solidFill>
                            <a:latin typeface="Cambria Math" panose="02040503050406030204" pitchFamily="18" charset="0"/>
                          </a:rPr>
                          <m:t>𝑏</m:t>
                        </m:r>
                      </m:e>
                      <m:sub>
                        <m:r>
                          <a:rPr lang="de-DE" i="1" spc="-1">
                            <a:solidFill>
                              <a:srgbClr val="000000"/>
                            </a:solidFill>
                            <a:latin typeface="Cambria Math" panose="02040503050406030204" pitchFamily="18" charset="0"/>
                          </a:rPr>
                          <m:t>𝑚</m:t>
                        </m:r>
                      </m:sub>
                    </m:sSub>
                  </m:oMath>
                </a14:m>
                <a:r>
                  <a:rPr lang="de-DE" spc="-1" dirty="0">
                    <a:solidFill>
                      <a:srgbClr val="000000"/>
                    </a:solidFill>
                  </a:rPr>
                  <a:t> to compute </a:t>
                </a:r>
                <a14:m>
                  <m:oMath xmlns:m="http://schemas.openxmlformats.org/officeDocument/2006/math">
                    <m:r>
                      <a:rPr lang="ar-AE">
                        <a:latin typeface="Cambria Math" panose="02040503050406030204" pitchFamily="18" charset="0"/>
                      </a:rPr>
                      <m:t>𝐺</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a:latin typeface="Cambria Math" panose="02040503050406030204" pitchFamily="18" charset="0"/>
                              </a:rPr>
                              <m:t>𝑧</m:t>
                            </m:r>
                          </m:e>
                          <m:sub>
                            <m:r>
                              <a:rPr lang="ar-AE">
                                <a:latin typeface="Cambria Math" panose="02040503050406030204" pitchFamily="18" charset="0"/>
                              </a:rPr>
                              <m:t>𝑙</m:t>
                            </m:r>
                          </m:sub>
                        </m:sSub>
                      </m:e>
                    </m:d>
                  </m:oMath>
                </a14:m>
                <a:r>
                  <a:rPr lang="de-DE" dirty="0"/>
                  <a:t>,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𝐺</m:t>
                        </m:r>
                      </m:e>
                      <m:sub>
                        <m:r>
                          <a:rPr lang="ar-AE">
                            <a:latin typeface="Cambria Math" panose="02040503050406030204" pitchFamily="18" charset="0"/>
                          </a:rPr>
                          <m:t>𝑎𝑙𝑙</m:t>
                        </m:r>
                      </m:sub>
                    </m:sSub>
                  </m:oMath>
                </a14:m>
                <a:endParaRPr lang="en-US" dirty="0"/>
              </a:p>
              <a:p>
                <a:pPr marL="0" indent="0">
                  <a:buNone/>
                </a:pPr>
                <a:endParaRPr lang="en-US" dirty="0"/>
              </a:p>
              <a:p>
                <a:pPr marL="0" indent="0">
                  <a:buNone/>
                </a:pPr>
                <a14:m>
                  <m:oMathPara xmlns:m="http://schemas.openxmlformats.org/officeDocument/2006/math">
                    <m:oMathParaPr>
                      <m:jc m:val="left"/>
                    </m:oMathParaPr>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𝛼</m:t>
                          </m:r>
                        </m:e>
                        <m:sub>
                          <m:r>
                            <a:rPr lang="de-DE" spc="-1">
                              <a:solidFill>
                                <a:srgbClr val="000000"/>
                              </a:solidFill>
                              <a:latin typeface="Cambria Math" panose="02040503050406030204" pitchFamily="18" charset="0"/>
                            </a:rPr>
                            <m:t>𝑙</m:t>
                          </m:r>
                        </m:sub>
                      </m:sSub>
                      <m:r>
                        <a:rPr lang="ar-AE" spc="-1">
                          <a:solidFill>
                            <a:srgbClr val="000000"/>
                          </a:solidFill>
                          <a:latin typeface="Cambria Math" panose="02040503050406030204" pitchFamily="18" charset="0"/>
                        </a:rPr>
                        <m:t> =</m:t>
                      </m:r>
                      <m:f>
                        <m:fPr>
                          <m:ctrlPr>
                            <a:rPr lang="ar-AE" i="1" spc="-1">
                              <a:solidFill>
                                <a:srgbClr val="000000"/>
                              </a:solidFill>
                              <a:latin typeface="Cambria Math" panose="02040503050406030204" pitchFamily="18" charset="0"/>
                            </a:rPr>
                          </m:ctrlPr>
                        </m:fPr>
                        <m:num>
                          <m:r>
                            <a:rPr lang="ar-AE" spc="-1">
                              <a:solidFill>
                                <a:srgbClr val="000000"/>
                              </a:solidFill>
                              <a:latin typeface="Cambria Math" panose="02040503050406030204" pitchFamily="18" charset="0"/>
                            </a:rPr>
                            <m:t>𝑝</m:t>
                          </m:r>
                        </m:num>
                        <m:den>
                          <m:r>
                            <a:rPr lang="ar-AE" spc="-1">
                              <a:solidFill>
                                <a:srgbClr val="000000"/>
                              </a:solidFill>
                              <a:latin typeface="Cambria Math" panose="02040503050406030204" pitchFamily="18" charset="0"/>
                            </a:rPr>
                            <m:t>𝑝</m:t>
                          </m:r>
                          <m:r>
                            <a:rPr lang="ar-AE" spc="-1">
                              <a:solidFill>
                                <a:srgbClr val="000000"/>
                              </a:solidFill>
                              <a:latin typeface="Cambria Math" panose="02040503050406030204" pitchFamily="18" charset="0"/>
                            </a:rPr>
                            <m:t>+</m:t>
                          </m:r>
                          <m:sSup>
                            <m:sSupPr>
                              <m:ctrlPr>
                                <a:rPr lang="ar-AE" i="1" spc="-1">
                                  <a:solidFill>
                                    <a:srgbClr val="000000"/>
                                  </a:solidFill>
                                  <a:latin typeface="Cambria Math" panose="02040503050406030204" pitchFamily="18" charset="0"/>
                                </a:rPr>
                              </m:ctrlPr>
                            </m:sSupPr>
                            <m:e>
                              <m:d>
                                <m:dPr>
                                  <m:ctrlPr>
                                    <a:rPr lang="ar-AE" i="1" spc="-1">
                                      <a:solidFill>
                                        <a:srgbClr val="000000"/>
                                      </a:solidFill>
                                      <a:latin typeface="Cambria Math" panose="02040503050406030204" pitchFamily="18" charset="0"/>
                                    </a:rPr>
                                  </m:ctrlPr>
                                </m:dPr>
                                <m:e>
                                  <m:r>
                                    <a:rPr lang="ar-AE" spc="-1">
                                      <a:solidFill>
                                        <a:srgbClr val="000000"/>
                                      </a:solidFill>
                                      <a:latin typeface="Cambria Math" panose="02040503050406030204" pitchFamily="18" charset="0"/>
                                    </a:rPr>
                                    <m:t>1</m:t>
                                  </m:r>
                                  <m:r>
                                    <a:rPr lang="ar-AE" spc="-1">
                                      <a:solidFill>
                                        <a:srgbClr val="000000"/>
                                      </a:solidFill>
                                      <a:latin typeface="Cambria Math" panose="02040503050406030204" pitchFamily="18" charset="0"/>
                                    </a:rPr>
                                    <m:t>−</m:t>
                                  </m:r>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𝑔</m:t>
                                      </m:r>
                                    </m:e>
                                    <m:sub>
                                      <m:r>
                                        <a:rPr lang="de-DE" spc="-1">
                                          <a:solidFill>
                                            <a:srgbClr val="000000"/>
                                          </a:solidFill>
                                          <a:latin typeface="Cambria Math" panose="02040503050406030204" pitchFamily="18" charset="0"/>
                                        </a:rPr>
                                        <m:t>𝑙</m:t>
                                      </m:r>
                                    </m:sub>
                                  </m:sSub>
                                </m:e>
                              </m:d>
                            </m:e>
                            <m:sup>
                              <m:r>
                                <a:rPr lang="ar-AE" spc="-1">
                                  <a:solidFill>
                                    <a:srgbClr val="000000"/>
                                  </a:solidFill>
                                  <a:latin typeface="Cambria Math" panose="02040503050406030204" pitchFamily="18" charset="0"/>
                                </a:rPr>
                                <m:t>2</m:t>
                              </m:r>
                              <m:r>
                                <a:rPr lang="el-GR" spc="-1">
                                  <a:solidFill>
                                    <a:srgbClr val="000000"/>
                                  </a:solidFill>
                                  <a:latin typeface="Cambria Math" panose="02040503050406030204" pitchFamily="18" charset="0"/>
                                </a:rPr>
                                <m:t>𝜆</m:t>
                              </m:r>
                            </m:sup>
                          </m:sSup>
                          <m:d>
                            <m:dPr>
                              <m:ctrlPr>
                                <a:rPr lang="ar-AE" i="1" spc="-1">
                                  <a:solidFill>
                                    <a:srgbClr val="000000"/>
                                  </a:solidFill>
                                  <a:latin typeface="Cambria Math" panose="02040503050406030204" pitchFamily="18" charset="0"/>
                                </a:rPr>
                              </m:ctrlPr>
                            </m:dPr>
                            <m:e>
                              <m:r>
                                <a:rPr lang="ar-AE" spc="-1">
                                  <a:solidFill>
                                    <a:srgbClr val="000000"/>
                                  </a:solidFill>
                                  <a:latin typeface="Cambria Math" panose="02040503050406030204" pitchFamily="18" charset="0"/>
                                </a:rPr>
                                <m:t>𝑟𝐺</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d>
                              <m:r>
                                <a:rPr lang="ar-AE" spc="-1">
                                  <a:solidFill>
                                    <a:srgbClr val="000000"/>
                                  </a:solidFill>
                                  <a:latin typeface="Cambria Math" panose="02040503050406030204" pitchFamily="18" charset="0"/>
                                </a:rPr>
                                <m:t>+</m:t>
                              </m:r>
                              <m:r>
                                <a:rPr lang="ar-AE" spc="-1">
                                  <a:solidFill>
                                    <a:srgbClr val="000000"/>
                                  </a:solidFill>
                                  <a:latin typeface="Cambria Math" panose="02040503050406030204" pitchFamily="18" charset="0"/>
                                </a:rPr>
                                <m:t>𝑞</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𝐺</m:t>
                                      </m:r>
                                    </m:e>
                                    <m:sub>
                                      <m:r>
                                        <a:rPr lang="ar-AE" spc="-1">
                                          <a:solidFill>
                                            <a:srgbClr val="000000"/>
                                          </a:solidFill>
                                          <a:latin typeface="Cambria Math" panose="02040503050406030204" pitchFamily="18" charset="0"/>
                                        </a:rPr>
                                        <m:t>𝑎𝑙𝑙</m:t>
                                      </m:r>
                                    </m:sub>
                                  </m:sSub>
                                  <m:r>
                                    <a:rPr lang="ar-AE" spc="-1">
                                      <a:solidFill>
                                        <a:srgbClr val="000000"/>
                                      </a:solidFill>
                                      <a:latin typeface="Cambria Math" panose="02040503050406030204" pitchFamily="18" charset="0"/>
                                    </a:rPr>
                                    <m:t>−</m:t>
                                  </m:r>
                                  <m:r>
                                    <a:rPr lang="ar-AE" spc="-1">
                                      <a:solidFill>
                                        <a:srgbClr val="000000"/>
                                      </a:solidFill>
                                      <a:latin typeface="Cambria Math" panose="02040503050406030204" pitchFamily="18" charset="0"/>
                                    </a:rPr>
                                    <m:t>𝐺</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d>
                                  <m:r>
                                    <a:rPr lang="ar-AE" spc="-1">
                                      <a:solidFill>
                                        <a:srgbClr val="000000"/>
                                      </a:solidFill>
                                      <a:latin typeface="Cambria Math" panose="02040503050406030204" pitchFamily="18" charset="0"/>
                                    </a:rPr>
                                    <m:t>−</m:t>
                                  </m:r>
                                  <m:sSubSup>
                                    <m:sSubSupPr>
                                      <m:ctrlPr>
                                        <a:rPr lang="ar-AE" i="1" spc="-1">
                                          <a:solidFill>
                                            <a:srgbClr val="000000"/>
                                          </a:solidFill>
                                          <a:latin typeface="Cambria Math" panose="02040503050406030204" pitchFamily="18" charset="0"/>
                                        </a:rPr>
                                      </m:ctrlPr>
                                    </m:sSubSupPr>
                                    <m:e>
                                      <m:r>
                                        <a:rPr lang="ar-AE" spc="-1">
                                          <a:solidFill>
                                            <a:srgbClr val="000000"/>
                                          </a:solidFill>
                                          <a:latin typeface="Cambria Math" panose="02040503050406030204" pitchFamily="18" charset="0"/>
                                        </a:rPr>
                                        <m:t>𝑔</m:t>
                                      </m:r>
                                    </m:e>
                                    <m:sub>
                                      <m:r>
                                        <a:rPr lang="de-DE" spc="-1">
                                          <a:solidFill>
                                            <a:srgbClr val="000000"/>
                                          </a:solidFill>
                                          <a:latin typeface="Cambria Math" panose="02040503050406030204" pitchFamily="18" charset="0"/>
                                        </a:rPr>
                                        <m:t>𝑙</m:t>
                                      </m:r>
                                    </m:sub>
                                    <m:sup>
                                      <m:r>
                                        <a:rPr lang="ar-AE" spc="-1">
                                          <a:solidFill>
                                            <a:srgbClr val="000000"/>
                                          </a:solidFill>
                                          <a:latin typeface="Cambria Math" panose="02040503050406030204" pitchFamily="18" charset="0"/>
                                        </a:rPr>
                                        <m:t>2</m:t>
                                      </m:r>
                                    </m:sup>
                                  </m:sSubSup>
                                </m:e>
                              </m:d>
                            </m:e>
                          </m:d>
                        </m:den>
                      </m:f>
                    </m:oMath>
                  </m:oMathPara>
                </a14:m>
                <a:endParaRPr lang="en-US" dirty="0"/>
              </a:p>
              <a:p>
                <a:pPr>
                  <a:buFont typeface="Arial" panose="020B0604020202020204" pitchFamily="34" charset="0"/>
                  <a:buChar char="•"/>
                </a:pPr>
                <a:endParaRPr lang="en-US" dirty="0"/>
              </a:p>
              <a:p>
                <a:pPr marL="0" indent="0">
                  <a:buNone/>
                </a:pPr>
                <a:endParaRPr lang="en-US" dirty="0"/>
              </a:p>
              <a:p>
                <a:endParaRPr lang="en-US" dirty="0"/>
              </a:p>
              <a:p>
                <a:pPr marL="343260" indent="-342900">
                  <a:spcBef>
                    <a:spcPts val="400"/>
                  </a:spcBef>
                  <a:buFont typeface="Arial" panose="020B0604020202020204" pitchFamily="34" charset="0"/>
                  <a:buChar char="•"/>
                </a:pPr>
                <a:endParaRPr lang="ar-AE" dirty="0"/>
              </a:p>
              <a:p>
                <a:pPr marL="343260" indent="-342900">
                  <a:spcBef>
                    <a:spcPts val="400"/>
                  </a:spcBef>
                  <a:buFont typeface="Arial" panose="020B0604020202020204" pitchFamily="34" charset="0"/>
                  <a:buChar char="•"/>
                </a:pPr>
                <a:endParaRPr lang="de-DE" spc="-1" dirty="0">
                  <a:solidFill>
                    <a:srgbClr val="000000"/>
                  </a:solidFill>
                </a:endParaRPr>
              </a:p>
              <a:p>
                <a:pPr marL="343260" indent="-342900">
                  <a:spcBef>
                    <a:spcPts val="400"/>
                  </a:spcBef>
                  <a:buFont typeface="Arial" panose="020B0604020202020204" pitchFamily="34" charset="0"/>
                  <a:buChar char="•"/>
                </a:pPr>
                <a:endParaRPr lang="de-DE" spc="-1" dirty="0">
                  <a:solidFill>
                    <a:srgbClr val="000000"/>
                  </a:solidFill>
                </a:endParaRPr>
              </a:p>
              <a:p>
                <a:pPr marL="0" indent="0">
                  <a:buNone/>
                </a:pPr>
                <a:endParaRPr lang="en-US" dirty="0"/>
              </a:p>
            </p:txBody>
          </p:sp>
        </mc:Choice>
        <mc:Fallback xmlns="">
          <p:sp>
            <p:nvSpPr>
              <p:cNvPr id="3" name="Content Placeholder 2">
                <a:extLst>
                  <a:ext uri="{FF2B5EF4-FFF2-40B4-BE49-F238E27FC236}">
                    <a16:creationId xmlns:a16="http://schemas.microsoft.com/office/drawing/2014/main" id="{985CC490-529F-4A2E-9C91-109B96BEA1AF}"/>
                  </a:ext>
                </a:extLst>
              </p:cNvPr>
              <p:cNvSpPr>
                <a:spLocks noGrp="1" noRot="1" noChangeAspect="1" noMove="1" noResize="1" noEditPoints="1" noAdjustHandles="1" noChangeArrowheads="1" noChangeShapeType="1" noTextEdit="1"/>
              </p:cNvSpPr>
              <p:nvPr>
                <p:ph idx="1"/>
              </p:nvPr>
            </p:nvSpPr>
            <p:spPr>
              <a:blipFill>
                <a:blip r:embed="rId5"/>
                <a:stretch>
                  <a:fillRect l="-1422"/>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ABCF1DD5-8F53-4D95-B9EC-71A0004C555C}"/>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7FD81C12-9738-48A4-B34B-098B82112348}"/>
              </a:ext>
            </a:extLst>
          </p:cNvPr>
          <p:cNvSpPr>
            <a:spLocks noGrp="1"/>
          </p:cNvSpPr>
          <p:nvPr>
            <p:ph type="dt" sz="half" idx="2"/>
          </p:nvPr>
        </p:nvSpPr>
        <p:spPr/>
        <p:txBody>
          <a:bodyPr/>
          <a:lstStyle/>
          <a:p>
            <a:r>
              <a:rPr lang="de-DE"/>
              <a:t>25.05.2020</a:t>
            </a:r>
            <a:endParaRPr lang="de-DE" dirty="0"/>
          </a:p>
        </p:txBody>
      </p:sp>
      <p:sp>
        <p:nvSpPr>
          <p:cNvPr id="24" name="Formula 6">
            <a:extLst>
              <a:ext uri="{FF2B5EF4-FFF2-40B4-BE49-F238E27FC236}">
                <a16:creationId xmlns:a16="http://schemas.microsoft.com/office/drawing/2014/main" id="{6123BA4B-4017-46A8-AB8C-5BFB6ED241DC}"/>
              </a:ext>
            </a:extLst>
          </p:cNvPr>
          <p:cNvSpPr txBox="1"/>
          <p:nvPr/>
        </p:nvSpPr>
        <p:spPr>
          <a:xfrm>
            <a:off x="2500361" y="3099626"/>
            <a:ext cx="5740302" cy="971218"/>
          </a:xfrm>
          <a:prstGeom prst="rect">
            <a:avLst/>
          </a:prstGeom>
        </p:spPr>
        <p:txBody>
          <a:bodyPr/>
          <a:lstStyle/>
          <a:p>
            <a:endParaRPr dirty="0"/>
          </a:p>
        </p:txBody>
      </p:sp>
      <p:grpSp>
        <p:nvGrpSpPr>
          <p:cNvPr id="25" name="Group 24">
            <a:extLst>
              <a:ext uri="{FF2B5EF4-FFF2-40B4-BE49-F238E27FC236}">
                <a16:creationId xmlns:a16="http://schemas.microsoft.com/office/drawing/2014/main" id="{E82C1966-21A3-4C4C-BF0C-3ADEFBA42FAB}"/>
              </a:ext>
            </a:extLst>
          </p:cNvPr>
          <p:cNvGrpSpPr/>
          <p:nvPr/>
        </p:nvGrpSpPr>
        <p:grpSpPr>
          <a:xfrm>
            <a:off x="914400" y="1143003"/>
            <a:ext cx="9829800" cy="1752598"/>
            <a:chOff x="407424" y="4610304"/>
            <a:chExt cx="8412458" cy="1219851"/>
          </a:xfrm>
        </p:grpSpPr>
        <p:sp>
          <p:nvSpPr>
            <p:cNvPr id="26" name="CustomShape 2">
              <a:extLst>
                <a:ext uri="{FF2B5EF4-FFF2-40B4-BE49-F238E27FC236}">
                  <a16:creationId xmlns:a16="http://schemas.microsoft.com/office/drawing/2014/main" id="{9AC4510B-528A-470D-B004-36CC02214974}"/>
                </a:ext>
              </a:extLst>
            </p:cNvPr>
            <p:cNvSpPr/>
            <p:nvPr/>
          </p:nvSpPr>
          <p:spPr>
            <a:xfrm>
              <a:off x="407424" y="5122287"/>
              <a:ext cx="733871" cy="31305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Input geometry</a:t>
              </a:r>
            </a:p>
            <a:p>
              <a:pPr algn="ctr"/>
              <a:r>
                <a:rPr lang="en-US" sz="1000" spc="-1" dirty="0">
                  <a:latin typeface="Arial"/>
                </a:rPr>
                <a:t>Importance (</a:t>
              </a:r>
              <a:r>
                <a:rPr lang="en-US" sz="1000" spc="-1" dirty="0" err="1">
                  <a:latin typeface="Arial"/>
                </a:rPr>
                <a:t>gi</a:t>
              </a:r>
              <a:r>
                <a:rPr lang="en-US" sz="1000" spc="-1" dirty="0">
                  <a:latin typeface="Arial"/>
                </a:rPr>
                <a:t>)</a:t>
              </a:r>
            </a:p>
          </p:txBody>
        </p:sp>
        <p:sp>
          <p:nvSpPr>
            <p:cNvPr id="27" name="CustomShape 4">
              <a:extLst>
                <a:ext uri="{FF2B5EF4-FFF2-40B4-BE49-F238E27FC236}">
                  <a16:creationId xmlns:a16="http://schemas.microsoft.com/office/drawing/2014/main" id="{D8E73F09-9A18-4ED5-88EF-3F51BD77C8EC}"/>
                </a:ext>
              </a:extLst>
            </p:cNvPr>
            <p:cNvSpPr/>
            <p:nvPr/>
          </p:nvSpPr>
          <p:spPr>
            <a:xfrm>
              <a:off x="1435098" y="4979273"/>
              <a:ext cx="1202653" cy="544094"/>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Moments generation (</a:t>
              </a:r>
              <a:r>
                <a:rPr lang="en-US" sz="1000" spc="-1" dirty="0" err="1">
                  <a:latin typeface="Arial"/>
                </a:rPr>
                <a:t>g</a:t>
              </a:r>
              <a:r>
                <a:rPr lang="en-US" sz="1000" spc="-1" baseline="-25000" dirty="0" err="1">
                  <a:latin typeface="Arial"/>
                </a:rPr>
                <a:t>i</a:t>
              </a:r>
              <a:r>
                <a:rPr lang="en-US" sz="1000" spc="-1" dirty="0">
                  <a:latin typeface="Arial"/>
                </a:rPr>
                <a:t>)</a:t>
              </a:r>
            </a:p>
          </p:txBody>
        </p:sp>
        <p:sp>
          <p:nvSpPr>
            <p:cNvPr id="28" name="CustomShape 6">
              <a:extLst>
                <a:ext uri="{FF2B5EF4-FFF2-40B4-BE49-F238E27FC236}">
                  <a16:creationId xmlns:a16="http://schemas.microsoft.com/office/drawing/2014/main" id="{D4AA78BA-D4EF-4D66-A7DC-19B46603F001}"/>
                </a:ext>
              </a:extLst>
            </p:cNvPr>
            <p:cNvSpPr/>
            <p:nvPr/>
          </p:nvSpPr>
          <p:spPr>
            <a:xfrm>
              <a:off x="2722480" y="4663341"/>
              <a:ext cx="652222"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Moments buffers</a:t>
              </a:r>
            </a:p>
          </p:txBody>
        </p:sp>
        <p:sp>
          <p:nvSpPr>
            <p:cNvPr id="29" name="CustomShape 4">
              <a:extLst>
                <a:ext uri="{FF2B5EF4-FFF2-40B4-BE49-F238E27FC236}">
                  <a16:creationId xmlns:a16="http://schemas.microsoft.com/office/drawing/2014/main" id="{B580CFC5-C460-4455-94EB-B56BF8C13EFD}"/>
                </a:ext>
              </a:extLst>
            </p:cNvPr>
            <p:cNvSpPr/>
            <p:nvPr/>
          </p:nvSpPr>
          <p:spPr>
            <a:xfrm>
              <a:off x="3462656" y="4970841"/>
              <a:ext cx="1261745" cy="586740"/>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Filtering moments buffers</a:t>
              </a:r>
            </a:p>
          </p:txBody>
        </p:sp>
        <p:sp>
          <p:nvSpPr>
            <p:cNvPr id="30" name="CustomShape 6">
              <a:extLst>
                <a:ext uri="{FF2B5EF4-FFF2-40B4-BE49-F238E27FC236}">
                  <a16:creationId xmlns:a16="http://schemas.microsoft.com/office/drawing/2014/main" id="{409834F2-EADE-4EED-A923-25562AB64220}"/>
                </a:ext>
              </a:extLst>
            </p:cNvPr>
            <p:cNvSpPr/>
            <p:nvPr/>
          </p:nvSpPr>
          <p:spPr>
            <a:xfrm>
              <a:off x="4800600" y="4610304"/>
              <a:ext cx="759843"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Filtered </a:t>
              </a:r>
            </a:p>
            <a:p>
              <a:pPr algn="ctr"/>
              <a:r>
                <a:rPr lang="en-US" sz="1000" spc="-1" dirty="0">
                  <a:latin typeface="Arial"/>
                </a:rPr>
                <a:t>moments buffers</a:t>
              </a:r>
            </a:p>
          </p:txBody>
        </p:sp>
        <p:sp>
          <p:nvSpPr>
            <p:cNvPr id="31" name="CustomShape 2">
              <a:extLst>
                <a:ext uri="{FF2B5EF4-FFF2-40B4-BE49-F238E27FC236}">
                  <a16:creationId xmlns:a16="http://schemas.microsoft.com/office/drawing/2014/main" id="{5755569B-24B0-4E58-8E2F-96972C850400}"/>
                </a:ext>
              </a:extLst>
            </p:cNvPr>
            <p:cNvSpPr/>
            <p:nvPr/>
          </p:nvSpPr>
          <p:spPr>
            <a:xfrm>
              <a:off x="8164752" y="5115299"/>
              <a:ext cx="655130"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Final image</a:t>
              </a:r>
            </a:p>
          </p:txBody>
        </p:sp>
        <p:sp>
          <p:nvSpPr>
            <p:cNvPr id="32" name="Arrow: Right 31">
              <a:extLst>
                <a:ext uri="{FF2B5EF4-FFF2-40B4-BE49-F238E27FC236}">
                  <a16:creationId xmlns:a16="http://schemas.microsoft.com/office/drawing/2014/main" id="{8CF3BC12-D596-49F2-952F-89217C391E20}"/>
                </a:ext>
              </a:extLst>
            </p:cNvPr>
            <p:cNvSpPr/>
            <p:nvPr/>
          </p:nvSpPr>
          <p:spPr>
            <a:xfrm>
              <a:off x="1143000" y="5236587"/>
              <a:ext cx="25546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Arrow: Right 32">
              <a:extLst>
                <a:ext uri="{FF2B5EF4-FFF2-40B4-BE49-F238E27FC236}">
                  <a16:creationId xmlns:a16="http://schemas.microsoft.com/office/drawing/2014/main" id="{6F1DDA7B-B09D-402F-AC22-9F8A7F62D0E7}"/>
                </a:ext>
              </a:extLst>
            </p:cNvPr>
            <p:cNvSpPr/>
            <p:nvPr/>
          </p:nvSpPr>
          <p:spPr>
            <a:xfrm>
              <a:off x="2729123" y="5233159"/>
              <a:ext cx="652222"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Arrow: Right 33">
              <a:extLst>
                <a:ext uri="{FF2B5EF4-FFF2-40B4-BE49-F238E27FC236}">
                  <a16:creationId xmlns:a16="http://schemas.microsoft.com/office/drawing/2014/main" id="{B5F879F8-BAB0-466E-9111-9B8DCC92D9C1}"/>
                </a:ext>
              </a:extLst>
            </p:cNvPr>
            <p:cNvSpPr/>
            <p:nvPr/>
          </p:nvSpPr>
          <p:spPr>
            <a:xfrm>
              <a:off x="4830749" y="5229600"/>
              <a:ext cx="682843" cy="5821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CustomShape 6">
              <a:extLst>
                <a:ext uri="{FF2B5EF4-FFF2-40B4-BE49-F238E27FC236}">
                  <a16:creationId xmlns:a16="http://schemas.microsoft.com/office/drawing/2014/main" id="{40E4C7A4-5FC3-4529-8D61-F16CF29F531A}"/>
                </a:ext>
              </a:extLst>
            </p:cNvPr>
            <p:cNvSpPr/>
            <p:nvPr/>
          </p:nvSpPr>
          <p:spPr>
            <a:xfrm>
              <a:off x="6239099" y="4636516"/>
              <a:ext cx="923349" cy="3822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endParaRPr lang="en-US" sz="800" spc="-1" dirty="0">
                <a:latin typeface="Arial"/>
              </a:endParaRPr>
            </a:p>
          </p:txBody>
        </p:sp>
        <p:sp>
          <p:nvSpPr>
            <p:cNvPr id="36" name="Arrow: Right 35">
              <a:extLst>
                <a:ext uri="{FF2B5EF4-FFF2-40B4-BE49-F238E27FC236}">
                  <a16:creationId xmlns:a16="http://schemas.microsoft.com/office/drawing/2014/main" id="{A2D21665-4B35-4555-984C-E530B454C7E0}"/>
                </a:ext>
              </a:extLst>
            </p:cNvPr>
            <p:cNvSpPr/>
            <p:nvPr/>
          </p:nvSpPr>
          <p:spPr>
            <a:xfrm>
              <a:off x="7859952" y="5264728"/>
              <a:ext cx="25546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7" name="Group 36">
              <a:extLst>
                <a:ext uri="{FF2B5EF4-FFF2-40B4-BE49-F238E27FC236}">
                  <a16:creationId xmlns:a16="http://schemas.microsoft.com/office/drawing/2014/main" id="{CA9A3A11-2AD6-41B7-A412-CC567DD25849}"/>
                </a:ext>
              </a:extLst>
            </p:cNvPr>
            <p:cNvGrpSpPr/>
            <p:nvPr/>
          </p:nvGrpSpPr>
          <p:grpSpPr>
            <a:xfrm>
              <a:off x="5715000" y="4987289"/>
              <a:ext cx="2087127" cy="672147"/>
              <a:chOff x="5488556" y="402212"/>
              <a:chExt cx="2961667" cy="672147"/>
            </a:xfrm>
          </p:grpSpPr>
          <p:sp>
            <p:nvSpPr>
              <p:cNvPr id="39" name="CustomShape 4">
                <a:extLst>
                  <a:ext uri="{FF2B5EF4-FFF2-40B4-BE49-F238E27FC236}">
                    <a16:creationId xmlns:a16="http://schemas.microsoft.com/office/drawing/2014/main" id="{564F6C5C-42C5-4150-9C87-96070DBB6943}"/>
                  </a:ext>
                </a:extLst>
              </p:cNvPr>
              <p:cNvSpPr/>
              <p:nvPr/>
            </p:nvSpPr>
            <p:spPr>
              <a:xfrm>
                <a:off x="5488556" y="402212"/>
                <a:ext cx="2961667" cy="672147"/>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endParaRPr lang="en-US" sz="800" spc="-1" dirty="0">
                  <a:latin typeface="Arial"/>
                </a:endParaRPr>
              </a:p>
            </p:txBody>
          </p:sp>
          <p:sp>
            <p:nvSpPr>
              <p:cNvPr id="40" name="CustomShape 4">
                <a:extLst>
                  <a:ext uri="{FF2B5EF4-FFF2-40B4-BE49-F238E27FC236}">
                    <a16:creationId xmlns:a16="http://schemas.microsoft.com/office/drawing/2014/main" id="{6EA0E04B-12A8-42CC-B452-E6E8D745CF2A}"/>
                  </a:ext>
                </a:extLst>
              </p:cNvPr>
              <p:cNvSpPr/>
              <p:nvPr/>
            </p:nvSpPr>
            <p:spPr>
              <a:xfrm>
                <a:off x="5615149" y="487914"/>
                <a:ext cx="635187" cy="484590"/>
              </a:xfrm>
              <a:prstGeom prst="rect">
                <a:avLst/>
              </a:prstGeom>
              <a:solidFill>
                <a:srgbClr val="FEE7D2"/>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Find α</a:t>
                </a:r>
                <a:r>
                  <a:rPr lang="en-US" sz="1000" spc="-1" baseline="-25000" dirty="0" err="1"/>
                  <a:t>i</a:t>
                </a:r>
                <a:r>
                  <a:rPr lang="en-US" sz="1000" spc="-1" baseline="-25000" dirty="0"/>
                  <a:t> </a:t>
                </a:r>
                <a:endParaRPr lang="en-US" sz="1000" spc="-1" dirty="0"/>
              </a:p>
            </p:txBody>
          </p:sp>
          <p:sp>
            <p:nvSpPr>
              <p:cNvPr id="41" name="CustomShape 4">
                <a:extLst>
                  <a:ext uri="{FF2B5EF4-FFF2-40B4-BE49-F238E27FC236}">
                    <a16:creationId xmlns:a16="http://schemas.microsoft.com/office/drawing/2014/main" id="{349427C1-F17E-4CD0-9124-E031C20A5D60}"/>
                  </a:ext>
                </a:extLst>
              </p:cNvPr>
              <p:cNvSpPr/>
              <p:nvPr/>
            </p:nvSpPr>
            <p:spPr>
              <a:xfrm>
                <a:off x="6376928" y="487914"/>
                <a:ext cx="2016246" cy="484590"/>
              </a:xfrm>
              <a:prstGeom prst="rect">
                <a:avLst/>
              </a:prstGeom>
              <a:solidFill>
                <a:srgbClr val="EAEEF6"/>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Rendering </a:t>
                </a:r>
              </a:p>
              <a:p>
                <a:pPr algn="ctr"/>
                <a:r>
                  <a:rPr lang="en-US" sz="1000" spc="-1" dirty="0"/>
                  <a:t>semi-transparent geometry</a:t>
                </a:r>
              </a:p>
            </p:txBody>
          </p:sp>
        </p:grpSp>
        <p:sp>
          <p:nvSpPr>
            <p:cNvPr id="38" name="CustomShape 2">
              <a:extLst>
                <a:ext uri="{FF2B5EF4-FFF2-40B4-BE49-F238E27FC236}">
                  <a16:creationId xmlns:a16="http://schemas.microsoft.com/office/drawing/2014/main" id="{DE409CBA-E79B-43EF-B12D-52E61B558592}"/>
                </a:ext>
              </a:extLst>
            </p:cNvPr>
            <p:cNvSpPr/>
            <p:nvPr/>
          </p:nvSpPr>
          <p:spPr>
            <a:xfrm>
              <a:off x="4921362" y="5510115"/>
              <a:ext cx="542362"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Input geometry</a:t>
              </a:r>
            </a:p>
          </p:txBody>
        </p:sp>
      </p:grpSp>
      <p:pic>
        <p:nvPicPr>
          <p:cNvPr id="7" name="Audio 6">
            <a:hlinkClick r:id="" action="ppaction://media"/>
            <a:extLst>
              <a:ext uri="{FF2B5EF4-FFF2-40B4-BE49-F238E27FC236}">
                <a16:creationId xmlns:a16="http://schemas.microsoft.com/office/drawing/2014/main" id="{06C206F1-3232-4DE5-9418-C118C71459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5200851"/>
      </p:ext>
    </p:extLst>
  </p:cSld>
  <p:clrMapOvr>
    <a:masterClrMapping/>
  </p:clrMapOvr>
  <mc:AlternateContent xmlns:mc="http://schemas.openxmlformats.org/markup-compatibility/2006" xmlns:p14="http://schemas.microsoft.com/office/powerpoint/2010/main">
    <mc:Choice Requires="p14">
      <p:transition spd="slow" p14:dur="2000" advTm="38186"/>
    </mc:Choice>
    <mc:Fallback xmlns="">
      <p:transition spd="slow" advTm="38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1111" x="7351713" y="2849563"/>
          <p14:tracePt t="1137" x="7361238" y="2849563"/>
          <p14:tracePt t="1149" x="7361238" y="2857500"/>
          <p14:tracePt t="1167" x="7370763" y="2867025"/>
          <p14:tracePt t="1203" x="7370763" y="2876550"/>
          <p14:tracePt t="1229" x="7378700" y="2876550"/>
          <p14:tracePt t="1470" x="7378700" y="2886075"/>
          <p14:tracePt t="1494" x="7378700" y="2894013"/>
          <p14:tracePt t="1506" x="7388225" y="2894013"/>
          <p14:tracePt t="1564" x="7397750" y="2903538"/>
          <p14:tracePt t="1572" x="7397750" y="2913063"/>
          <p14:tracePt t="1616" x="7407275" y="2922588"/>
          <p14:tracePt t="1636" x="7407275" y="2930525"/>
          <p14:tracePt t="1644" x="7407275" y="2940050"/>
          <p14:tracePt t="1654" x="7415213" y="2949575"/>
          <p14:tracePt t="2008" x="7424738" y="2949575"/>
          <p14:tracePt t="9925" x="7424738" y="2959100"/>
          <p14:tracePt t="9952" x="7424738" y="2968625"/>
          <p14:tracePt t="9958" x="7434263" y="2976563"/>
          <p14:tracePt t="9974" x="7434263" y="2986088"/>
          <p14:tracePt t="9992" x="7443788" y="2995613"/>
          <p14:tracePt t="10038" x="7443788" y="3005138"/>
          <p14:tracePt t="10068" x="7443788" y="3013075"/>
          <p14:tracePt t="10076" x="7451725" y="3022600"/>
          <p14:tracePt t="10092" x="7461250" y="3032125"/>
          <p14:tracePt t="10102" x="7461250" y="3041650"/>
          <p14:tracePt t="10964" x="7451725" y="3032125"/>
          <p14:tracePt t="11016" x="7451725" y="3022600"/>
          <p14:tracePt t="11039" x="7443788" y="3013075"/>
          <p14:tracePt t="11073" x="7443788" y="3005138"/>
          <p14:tracePt t="11118" x="7443788" y="2995613"/>
          <p14:tracePt t="11140" x="7443788" y="2986088"/>
          <p14:tracePt t="11152" x="7434263" y="2986088"/>
          <p14:tracePt t="11176" x="7434263" y="2976563"/>
          <p14:tracePt t="11376" x="0" y="0"/>
        </p14:tracePtLst>
        <p14:tracePtLst>
          <p14:tracePt t="11731" x="7434263" y="2976563"/>
          <p14:tracePt t="11800" x="7443788" y="2976563"/>
          <p14:tracePt t="11811" x="7451725" y="2976563"/>
          <p14:tracePt t="11818" x="7451725" y="2986088"/>
          <p14:tracePt t="11832" x="7461250" y="2986088"/>
          <p14:tracePt t="11842" x="7461250" y="2995613"/>
          <p14:tracePt t="11855" x="7470775" y="2995613"/>
          <p14:tracePt t="11873" x="7480300" y="2995613"/>
          <p14:tracePt t="11893" x="7488238" y="2995613"/>
          <p14:tracePt t="11899" x="7497763" y="2995613"/>
          <p14:tracePt t="11907" x="7507288" y="2995613"/>
          <p14:tracePt t="11915" x="7524750" y="2995613"/>
          <p14:tracePt t="11923" x="7534275" y="2995613"/>
          <p14:tracePt t="11931" x="7553325" y="2995613"/>
          <p14:tracePt t="11956" x="7589838" y="2995613"/>
          <p14:tracePt t="11963" x="7607300" y="2995613"/>
          <p14:tracePt t="11971" x="7626350" y="2995613"/>
          <p14:tracePt t="11981" x="7643813" y="2995613"/>
          <p14:tracePt t="11996" x="7662863" y="2995613"/>
          <p14:tracePt t="12001" x="7670800" y="2995613"/>
          <p14:tracePt t="12010" x="7680325" y="2995613"/>
          <p14:tracePt t="12019" x="7699375" y="2995613"/>
          <p14:tracePt t="12025" x="7707313" y="2986088"/>
          <p14:tracePt t="12035" x="7716838" y="2986088"/>
          <p14:tracePt t="12041" x="7726363" y="2976563"/>
          <p14:tracePt t="12049" x="7735888" y="2976563"/>
          <p14:tracePt t="12058" x="7743825" y="2968625"/>
          <p14:tracePt t="12065" x="7753350" y="2968625"/>
          <p14:tracePt t="12086" x="7762875" y="2968625"/>
          <p14:tracePt t="12120" x="7772400" y="2968625"/>
          <p14:tracePt t="12214" x="7780338" y="2959100"/>
          <p14:tracePt t="12230" x="7789863" y="2959100"/>
          <p14:tracePt t="12238" x="7799388" y="2959100"/>
          <p14:tracePt t="12246" x="7799388" y="2949575"/>
          <p14:tracePt t="12254" x="7816850" y="2949575"/>
          <p14:tracePt t="12270" x="7826375" y="2949575"/>
          <p14:tracePt t="12288" x="7835900" y="2949575"/>
          <p14:tracePt t="12298" x="7845425" y="2949575"/>
          <p14:tracePt t="12312" x="7853363" y="2949575"/>
          <p14:tracePt t="12320" x="7862888" y="2949575"/>
          <p14:tracePt t="12328" x="7872413" y="2949575"/>
          <p14:tracePt t="12338" x="7881938" y="2949575"/>
          <p14:tracePt t="12344" x="7889875" y="2940050"/>
          <p14:tracePt t="12354" x="7899400" y="2940050"/>
          <p14:tracePt t="12368" x="7908925" y="2940050"/>
          <p14:tracePt t="12376" x="7926388" y="2940050"/>
          <p14:tracePt t="12384" x="7945438" y="2930525"/>
          <p14:tracePt t="12391" x="7962900" y="2930525"/>
          <p14:tracePt t="12398" x="7981950" y="2930525"/>
          <p14:tracePt t="12406" x="7999413" y="2922588"/>
          <p14:tracePt t="12414" x="8018463" y="2922588"/>
          <p14:tracePt t="12422" x="8035925" y="2922588"/>
          <p14:tracePt t="12430" x="8054975" y="2922588"/>
          <p14:tracePt t="12439" x="8072438" y="2922588"/>
          <p14:tracePt t="12447" x="8091488" y="2913063"/>
          <p14:tracePt t="12454" x="8108950" y="2913063"/>
          <p14:tracePt t="12461" x="8128000" y="2913063"/>
          <p14:tracePt t="12470" x="8137525" y="2913063"/>
          <p14:tracePt t="12475" x="8164513" y="2903538"/>
          <p14:tracePt t="12491" x="8183563" y="2903538"/>
          <p14:tracePt t="12499" x="8201025" y="2903538"/>
          <p14:tracePt t="12507" x="8220075" y="2903538"/>
          <p14:tracePt t="12515" x="8228013" y="2903538"/>
          <p14:tracePt t="12523" x="8247063" y="2903538"/>
          <p14:tracePt t="12531" x="8264525" y="2903538"/>
          <p14:tracePt t="12540" x="8283575" y="2903538"/>
          <p14:tracePt t="12547" x="8293100" y="2903538"/>
          <p14:tracePt t="12555" x="8310563" y="2903538"/>
          <p14:tracePt t="12563" x="8329613" y="2903538"/>
          <p14:tracePt t="12569" x="8347075" y="2903538"/>
          <p14:tracePt t="12578" x="8356600" y="2903538"/>
          <p14:tracePt t="12585" x="8366125" y="2903538"/>
          <p14:tracePt t="12593" x="8383588" y="2903538"/>
          <p14:tracePt t="12603" x="8402638" y="2894013"/>
          <p14:tracePt t="12609" x="8420100" y="2894013"/>
          <p14:tracePt t="12618" x="8429625" y="2894013"/>
          <p14:tracePt t="12633" x="8447088" y="2894013"/>
          <p14:tracePt t="12641" x="8456613" y="2894013"/>
          <p14:tracePt t="12650" x="8475663" y="2886075"/>
          <p14:tracePt t="12658" x="8493125" y="2886075"/>
          <p14:tracePt t="12663" x="8512175" y="2886075"/>
          <p14:tracePt t="12672" x="8529638" y="2876550"/>
          <p14:tracePt t="12680" x="8548688" y="2876550"/>
          <p14:tracePt t="12687" x="8566150" y="2876550"/>
          <p14:tracePt t="12695" x="8585200" y="2876550"/>
          <p14:tracePt t="12704" x="8602663" y="2876550"/>
          <p14:tracePt t="12711" x="8612188" y="2876550"/>
          <p14:tracePt t="12720" x="8621713" y="2867025"/>
          <p14:tracePt t="12729" x="8639175" y="2867025"/>
          <p14:tracePt t="12736" x="8648700" y="2867025"/>
          <p14:tracePt t="12744" x="8658225" y="2867025"/>
          <p14:tracePt t="12753" x="8675688" y="2867025"/>
          <p14:tracePt t="12766" x="8694738" y="2867025"/>
          <p14:tracePt t="12773" x="8712200" y="2867025"/>
          <p14:tracePt t="12783" x="8731250" y="2867025"/>
          <p14:tracePt t="12789" x="8739188" y="2867025"/>
          <p14:tracePt t="12797" x="8758238" y="2867025"/>
          <p14:tracePt t="12809" x="8767763" y="2867025"/>
          <p14:tracePt t="12818" x="8775700" y="2867025"/>
          <p14:tracePt t="12834" x="8794750" y="2867025"/>
          <p14:tracePt t="12841" x="8804275" y="2867025"/>
          <p14:tracePt t="12848" x="8812213" y="2867025"/>
          <p14:tracePt t="12856" x="8821738" y="2867025"/>
          <p14:tracePt t="12863" x="8831263" y="2867025"/>
          <p14:tracePt t="12871" x="8840788" y="2867025"/>
          <p14:tracePt t="12879" x="8858250" y="2867025"/>
          <p14:tracePt t="12887" x="8877300" y="2867025"/>
          <p14:tracePt t="12895" x="8894763" y="2867025"/>
          <p14:tracePt t="12904" x="8913813" y="2876550"/>
          <p14:tracePt t="12911" x="8931275" y="2876550"/>
          <p14:tracePt t="12920" x="8950325" y="2886075"/>
          <p14:tracePt t="12927" x="8959850" y="2886075"/>
          <p14:tracePt t="12936" x="8977313" y="2886075"/>
          <p14:tracePt t="12957" x="9032875" y="2894013"/>
          <p14:tracePt t="12965" x="9050338" y="2903538"/>
          <p14:tracePt t="12973" x="9069388" y="2903538"/>
          <p14:tracePt t="12981" x="9077325" y="2913063"/>
          <p14:tracePt t="12990" x="9086850" y="2913063"/>
          <p14:tracePt t="12997" x="9096375" y="2913063"/>
          <p14:tracePt t="13005" x="9105900" y="2913063"/>
          <p14:tracePt t="13013" x="9113838" y="2913063"/>
          <p14:tracePt t="13021" x="9132888" y="2922588"/>
          <p14:tracePt t="13029" x="9142413" y="2922588"/>
          <p14:tracePt t="13037" x="9150350" y="2922588"/>
          <p14:tracePt t="13047" x="9159875" y="2922588"/>
          <p14:tracePt t="13064" x="9169400" y="2930525"/>
          <p14:tracePt t="13071" x="9186863" y="2930525"/>
          <p14:tracePt t="13080" x="9196388" y="2930525"/>
          <p14:tracePt t="13087" x="9205913" y="2930525"/>
          <p14:tracePt t="13095" x="9215438" y="2930525"/>
          <p14:tracePt t="13104" x="9215438" y="2940050"/>
          <p14:tracePt t="13112" x="9223375" y="2940050"/>
          <p14:tracePt t="13120" x="9242425" y="2940050"/>
          <p14:tracePt t="13127" x="9251950" y="2949575"/>
          <p14:tracePt t="13134" x="9269413" y="2949575"/>
          <p14:tracePt t="13141" x="9278938" y="2959100"/>
          <p14:tracePt t="13149" x="9288463" y="2959100"/>
          <p14:tracePt t="13157" x="9305925" y="2968625"/>
          <p14:tracePt t="13165" x="9324975" y="2968625"/>
          <p14:tracePt t="13173" x="9342438" y="2976563"/>
          <p14:tracePt t="13182" x="9369425" y="2986088"/>
          <p14:tracePt t="13189" x="9388475" y="2995613"/>
          <p14:tracePt t="13197" x="9405938" y="3005138"/>
          <p14:tracePt t="13205" x="9424988" y="3013075"/>
          <p14:tracePt t="13215" x="9442450" y="3032125"/>
          <p14:tracePt t="13221" x="9461500" y="3041650"/>
          <p14:tracePt t="13231" x="9478963" y="3049588"/>
          <p14:tracePt t="13236" x="9498013" y="3049588"/>
          <p14:tracePt t="13243" x="9498013" y="3059113"/>
          <p14:tracePt t="13254" x="9515475" y="3068638"/>
          <p14:tracePt t="13260" x="9525000" y="3068638"/>
          <p14:tracePt t="13275" x="9544050" y="3078163"/>
          <p14:tracePt t="13284" x="9551988" y="3078163"/>
          <p14:tracePt t="13291" x="9571038" y="3086100"/>
          <p14:tracePt t="13299" x="9588500" y="3095625"/>
          <p14:tracePt t="13308" x="9607550" y="3105150"/>
          <p14:tracePt t="13315" x="9625013" y="3114675"/>
          <p14:tracePt t="13323" x="9644063" y="3132138"/>
          <p14:tracePt t="13329" x="9661525" y="3141663"/>
          <p14:tracePt t="13339" x="9680575" y="3151188"/>
          <p14:tracePt t="13345" x="9698038" y="3151188"/>
          <p14:tracePt t="13354" x="9717088" y="3159125"/>
          <p14:tracePt t="13361" x="9734550" y="3168650"/>
          <p14:tracePt t="13370" x="9744075" y="3168650"/>
          <p14:tracePt t="13377" x="9763125" y="3168650"/>
          <p14:tracePt t="13386" x="9772650" y="3178175"/>
          <p14:tracePt t="13393" x="9780588" y="3178175"/>
          <p14:tracePt t="13403" x="9790113" y="3187700"/>
          <p14:tracePt t="13427" x="9799638" y="3187700"/>
          <p14:tracePt t="13436" x="9809163" y="3187700"/>
          <p14:tracePt t="13443" x="9817100" y="3195638"/>
          <p14:tracePt t="13464" x="9826625" y="3195638"/>
          <p14:tracePt t="13816" x="9817100" y="3195638"/>
          <p14:tracePt t="13832" x="9809163" y="3195638"/>
          <p14:tracePt t="13840" x="9799638" y="3195638"/>
          <p14:tracePt t="13848" x="9790113" y="3187700"/>
          <p14:tracePt t="13856" x="9780588" y="3178175"/>
          <p14:tracePt t="13864" x="9763125" y="3168650"/>
          <p14:tracePt t="13872" x="9753600" y="3168650"/>
          <p14:tracePt t="13880" x="9734550" y="3159125"/>
          <p14:tracePt t="13888" x="9717088" y="3151188"/>
          <p14:tracePt t="13895" x="9698038" y="3141663"/>
          <p14:tracePt t="13901" x="9680575" y="3132138"/>
          <p14:tracePt t="13910" x="9661525" y="3122613"/>
          <p14:tracePt t="13917" x="9644063" y="3114675"/>
          <p14:tracePt t="13925" x="9625013" y="3095625"/>
          <p14:tracePt t="13933" x="9607550" y="3086100"/>
          <p14:tracePt t="13942" x="9588500" y="3068638"/>
          <p14:tracePt t="13958" x="9507538" y="3022600"/>
          <p14:tracePt t="13965" x="9471025" y="3013075"/>
          <p14:tracePt t="13973" x="9442450" y="3005138"/>
          <p14:tracePt t="13981" x="9405938" y="2986088"/>
          <p14:tracePt t="13989" x="9369425" y="2976563"/>
          <p14:tracePt t="13995" x="9324975" y="2949575"/>
          <p14:tracePt t="14003" x="9278938" y="2940050"/>
          <p14:tracePt t="14011" x="9215438" y="2930525"/>
          <p14:tracePt t="14019" x="9159875" y="2913063"/>
          <p14:tracePt t="14027" x="9086850" y="2913063"/>
          <p14:tracePt t="14037" x="8996363" y="2903538"/>
          <p14:tracePt t="14043" x="8913813" y="2894013"/>
          <p14:tracePt t="14051" x="8840788" y="2894013"/>
          <p14:tracePt t="14059" x="8767763" y="2876550"/>
          <p14:tracePt t="14067" x="8685213" y="2876550"/>
          <p14:tracePt t="14076" x="8648700" y="2876550"/>
          <p14:tracePt t="14081" x="8621713" y="2876550"/>
          <p14:tracePt t="14093" x="8585200" y="2886075"/>
          <p14:tracePt t="14097" x="8566150" y="2894013"/>
          <p14:tracePt t="14105" x="8548688" y="2894013"/>
          <p14:tracePt t="14114" x="8520113" y="2913063"/>
          <p14:tracePt t="14121" x="8502650" y="2922588"/>
          <p14:tracePt t="14130" x="8475663" y="2930525"/>
          <p14:tracePt t="14138" x="8439150" y="2940050"/>
          <p14:tracePt t="14145" x="8402638" y="2949575"/>
          <p14:tracePt t="14153" x="8356600" y="2959100"/>
          <p14:tracePt t="14161" x="8329613" y="2959100"/>
          <p14:tracePt t="14169" x="8301038" y="2968625"/>
          <p14:tracePt t="14175" x="8264525" y="2976563"/>
          <p14:tracePt t="14183" x="8247063" y="2986088"/>
          <p14:tracePt t="14192" x="8228013" y="2986088"/>
          <p14:tracePt t="14199" x="8210550" y="2995613"/>
          <p14:tracePt t="14208" x="8191500" y="2995613"/>
          <p14:tracePt t="14215" x="8174038" y="3005138"/>
          <p14:tracePt t="14226" x="8154988" y="3005138"/>
          <p14:tracePt t="14231" x="8137525" y="3013075"/>
          <p14:tracePt t="14242" x="8118475" y="3013075"/>
          <p14:tracePt t="14247" x="8101013" y="3022600"/>
          <p14:tracePt t="14255" x="8081963" y="3032125"/>
          <p14:tracePt t="14263" x="8064500" y="3032125"/>
          <p14:tracePt t="14269" x="8045450" y="3041650"/>
          <p14:tracePt t="14278" x="8027988" y="3041650"/>
          <p14:tracePt t="14285" x="8008938" y="3049588"/>
          <p14:tracePt t="14293" x="7999413" y="3049588"/>
          <p14:tracePt t="14301" x="7972425" y="3059113"/>
          <p14:tracePt t="14310" x="7962900" y="3059113"/>
          <p14:tracePt t="14317" x="7954963" y="3059113"/>
          <p14:tracePt t="14326" x="7935913" y="3068638"/>
          <p14:tracePt t="14333" x="7918450" y="3068638"/>
          <p14:tracePt t="14342" x="7899400" y="3068638"/>
          <p14:tracePt t="14349" x="7881938" y="3068638"/>
          <p14:tracePt t="14358" x="7862888" y="3078163"/>
          <p14:tracePt t="14363" x="7853363" y="3078163"/>
          <p14:tracePt t="14372" x="7835900" y="3078163"/>
          <p14:tracePt t="14379" x="7826375" y="3078163"/>
          <p14:tracePt t="14387" x="7816850" y="3078163"/>
          <p14:tracePt t="14395" x="7808913" y="3078163"/>
          <p14:tracePt t="14403" x="7799388" y="3078163"/>
          <p14:tracePt t="14411" x="7789863" y="3086100"/>
          <p14:tracePt t="14425" x="7780338" y="3086100"/>
          <p14:tracePt t="14431" x="7772400" y="3086100"/>
          <p14:tracePt t="14448" x="7762875" y="3086100"/>
          <p14:tracePt t="14453" x="7753350" y="3086100"/>
          <p14:tracePt t="14461" x="7735888" y="3086100"/>
          <p14:tracePt t="14469" x="7726363" y="3086100"/>
          <p14:tracePt t="14477" x="7707313" y="3086100"/>
          <p14:tracePt t="14493" x="7699375" y="3095625"/>
          <p14:tracePt t="14503" x="7680325" y="3095625"/>
          <p14:tracePt t="14509" x="7670800" y="3095625"/>
          <p14:tracePt t="14517" x="7662863" y="3095625"/>
          <p14:tracePt t="14526" x="7653338" y="3095625"/>
          <p14:tracePt t="14533" x="7643813" y="3095625"/>
          <p14:tracePt t="14549" x="7634288" y="3095625"/>
          <p14:tracePt t="14560" x="7626350" y="3095625"/>
          <p14:tracePt t="14575" x="7616825" y="3095625"/>
          <p14:tracePt t="14583" x="7607300" y="3095625"/>
          <p14:tracePt t="14591" x="7597775" y="3095625"/>
          <p14:tracePt t="14599" x="7589838" y="3095625"/>
          <p14:tracePt t="14615" x="7580313" y="3095625"/>
          <p14:tracePt t="14631" x="7570788" y="3095625"/>
          <p14:tracePt t="14744" x="7561263" y="3095625"/>
          <p14:tracePt t="14821" x="7553325" y="3095625"/>
          <p14:tracePt t="14916" x="7543800" y="3095625"/>
          <p14:tracePt t="14955" x="7534275" y="3095625"/>
          <p14:tracePt t="15289" x="0" y="0"/>
        </p14:tracePtLst>
        <p14:tracePtLst>
          <p14:tracePt t="27537" x="7553325" y="4100513"/>
          <p14:tracePt t="27609" x="7561263" y="4100513"/>
          <p14:tracePt t="27632" x="7561263" y="4110038"/>
          <p14:tracePt t="27646" x="7561263" y="4117975"/>
          <p14:tracePt t="27663" x="7561263" y="4127500"/>
          <p14:tracePt t="27670" x="7561263" y="4137025"/>
          <p14:tracePt t="27678" x="7561263" y="4146550"/>
          <p14:tracePt t="27699" x="7561263" y="4154488"/>
          <p14:tracePt t="27710" x="7561263" y="4164013"/>
          <p14:tracePt t="27722" x="7561263" y="4173538"/>
          <p14:tracePt t="27730" x="7561263" y="4183063"/>
          <p14:tracePt t="27738" x="7561263" y="4200525"/>
          <p14:tracePt t="27748" x="7561263" y="4210050"/>
          <p14:tracePt t="27763" x="7561263" y="4219575"/>
          <p14:tracePt t="27771" x="7561263" y="4227513"/>
          <p14:tracePt t="27780" x="7561263" y="4237038"/>
          <p14:tracePt t="27788" x="7561263" y="4246563"/>
          <p14:tracePt t="27804" x="7561263" y="4264025"/>
          <p14:tracePt t="27819" x="7561263" y="4283075"/>
          <p14:tracePt t="27827" x="7561263" y="4292600"/>
          <p14:tracePt t="27833" x="7553325" y="4310063"/>
          <p14:tracePt t="27842" x="7553325" y="4319588"/>
          <p14:tracePt t="27849" x="7553325" y="4329113"/>
          <p14:tracePt t="27858" x="7553325" y="4337050"/>
          <p14:tracePt t="27870" x="7543800" y="4337050"/>
          <p14:tracePt t="27913" x="7534275" y="4337050"/>
          <p14:tracePt t="27924" x="7534275" y="4346575"/>
          <p14:tracePt t="27931" x="7534275" y="4365625"/>
          <p14:tracePt t="27940" x="7534275" y="4373563"/>
          <p14:tracePt t="27948" x="7524750" y="4383088"/>
          <p14:tracePt t="27955" x="7524750" y="4392613"/>
          <p14:tracePt t="27963" x="7524750" y="4402138"/>
          <p14:tracePt t="27980" x="7524750" y="4410075"/>
          <p14:tracePt t="27987" x="7516813" y="4419600"/>
          <p14:tracePt t="27999" x="7516813" y="4429125"/>
          <p14:tracePt t="28011" x="7516813" y="4438650"/>
          <p14:tracePt t="28152" x="7516813" y="4419600"/>
          <p14:tracePt t="28160" x="7524750" y="4402138"/>
          <p14:tracePt t="28170" x="7543800" y="4383088"/>
          <p14:tracePt t="28176" x="7561263" y="4365625"/>
          <p14:tracePt t="28184" x="7570788" y="4346575"/>
          <p14:tracePt t="28194" x="7589838" y="4329113"/>
          <p14:tracePt t="28199" x="7607300" y="4310063"/>
          <p14:tracePt t="28206" x="7626350" y="4283075"/>
          <p14:tracePt t="28213" x="7634288" y="4264025"/>
          <p14:tracePt t="28223" x="7653338" y="4246563"/>
          <p14:tracePt t="28229" x="7662863" y="4227513"/>
          <p14:tracePt t="28238" x="7680325" y="4210050"/>
          <p14:tracePt t="28245" x="7689850" y="4191000"/>
          <p14:tracePt t="28253" x="7699375" y="4173538"/>
          <p14:tracePt t="28262" x="7707313" y="4164013"/>
          <p14:tracePt t="28269" x="7707313" y="4146550"/>
          <p14:tracePt t="28279" x="7716838" y="4137025"/>
          <p14:tracePt t="28293" x="7726363" y="4127500"/>
          <p14:tracePt t="28311" x="7735888" y="4127500"/>
          <p14:tracePt t="28496" x="7726363" y="4137025"/>
          <p14:tracePt t="28507" x="7726363" y="4154488"/>
          <p14:tracePt t="28513" x="7726363" y="4173538"/>
          <p14:tracePt t="28521" x="7716838" y="4191000"/>
          <p14:tracePt t="28528" x="7716838" y="4210050"/>
          <p14:tracePt t="28535" x="7707313" y="4227513"/>
          <p14:tracePt t="28544" x="7707313" y="4246563"/>
          <p14:tracePt t="28552" x="7699375" y="4264025"/>
          <p14:tracePt t="28560" x="7699375" y="4283075"/>
          <p14:tracePt t="28567" x="7699375" y="4300538"/>
          <p14:tracePt t="28576" x="7699375" y="4319588"/>
          <p14:tracePt t="28584" x="7689850" y="4337050"/>
          <p14:tracePt t="28589" x="7689850" y="4356100"/>
          <p14:tracePt t="28597" x="7680325" y="4365625"/>
          <p14:tracePt t="28606" x="7680325" y="4373563"/>
          <p14:tracePt t="28613" x="7670800" y="4392613"/>
          <p14:tracePt t="28621" x="7670800" y="4410075"/>
          <p14:tracePt t="28629" x="7670800" y="4429125"/>
          <p14:tracePt t="28637" x="7662863" y="4446588"/>
          <p14:tracePt t="28645" x="7662863" y="4456113"/>
          <p14:tracePt t="28655" x="7662863" y="4465638"/>
          <p14:tracePt t="28661" x="7662863" y="4475163"/>
          <p14:tracePt t="28670" x="7662863" y="4483100"/>
          <p14:tracePt t="28676" x="7662863" y="4492625"/>
          <p14:tracePt t="28684" x="7653338" y="4492625"/>
          <p14:tracePt t="28694" x="7653338" y="4502150"/>
          <p14:tracePt t="28699" x="7653338" y="4511675"/>
          <p14:tracePt t="28710" x="7653338" y="4519613"/>
          <p14:tracePt t="28724" x="7653338" y="4529138"/>
          <p14:tracePt t="28732" x="7653338" y="4538663"/>
          <p14:tracePt t="28740" x="7653338" y="4548188"/>
          <p14:tracePt t="28782" x="7653338" y="4556125"/>
          <p14:tracePt t="28843" x="7653338" y="4565650"/>
          <p14:tracePt t="28862" x="7653338" y="4575175"/>
          <p14:tracePt t="28872" x="7653338" y="4584700"/>
          <p14:tracePt t="28880" x="7653338" y="4592638"/>
          <p14:tracePt t="28893" x="7653338" y="4602163"/>
          <p14:tracePt t="28924" x="7653338" y="4611688"/>
          <p14:tracePt t="28933" x="7653338" y="4621213"/>
          <p14:tracePt t="28948" x="7653338" y="4629150"/>
          <p14:tracePt t="28956" x="7653338" y="4638675"/>
          <p14:tracePt t="28965" x="7653338" y="4648200"/>
          <p14:tracePt t="29182" x="7653338" y="4629150"/>
          <p14:tracePt t="29190" x="7653338" y="4611688"/>
          <p14:tracePt t="29197" x="7653338" y="4592638"/>
          <p14:tracePt t="29205" x="7653338" y="4575175"/>
          <p14:tracePt t="29213" x="7662863" y="4556125"/>
          <p14:tracePt t="29221" x="7670800" y="4548188"/>
          <p14:tracePt t="29229" x="7670800" y="4529138"/>
          <p14:tracePt t="29237" x="7680325" y="4511675"/>
          <p14:tracePt t="29245" x="7680325" y="4492625"/>
          <p14:tracePt t="29252" x="7680325" y="4475163"/>
          <p14:tracePt t="29259" x="7689850" y="4475163"/>
          <p14:tracePt t="29268" x="7689850" y="4465638"/>
          <p14:tracePt t="29275" x="7699375" y="4446588"/>
          <p14:tracePt t="29283" x="7699375" y="4438650"/>
          <p14:tracePt t="29292" x="7699375" y="4429125"/>
          <p14:tracePt t="29299" x="7699375" y="4419600"/>
          <p14:tracePt t="29310" x="7699375" y="4410075"/>
          <p14:tracePt t="29324" x="7699375" y="4402138"/>
          <p14:tracePt t="29336" x="7699375" y="4392613"/>
          <p14:tracePt t="29378" x="7699375" y="4383088"/>
          <p14:tracePt t="29390" x="7699375" y="4373563"/>
          <p14:tracePt t="29397" x="7699375" y="4365625"/>
          <p14:tracePt t="29405" x="7699375" y="4356100"/>
          <p14:tracePt t="29422" x="7699375" y="4346575"/>
          <p14:tracePt t="29430" x="7707313" y="4346575"/>
          <p14:tracePt t="29436" x="7707313" y="4337050"/>
          <p14:tracePt t="29443" x="7707313" y="4329113"/>
          <p14:tracePt t="29460" x="7707313" y="4319588"/>
          <p14:tracePt t="29464" x="7707313" y="4310063"/>
          <p14:tracePt t="29471" x="7707313" y="4300538"/>
          <p14:tracePt t="29480" x="7707313" y="4292600"/>
          <p14:tracePt t="29488" x="7707313" y="4283075"/>
          <p14:tracePt t="29496" x="7707313" y="4273550"/>
          <p14:tracePt t="29504" x="7707313" y="4264025"/>
          <p14:tracePt t="29512" x="7707313" y="4246563"/>
          <p14:tracePt t="29520" x="7707313" y="4227513"/>
          <p14:tracePt t="29534" x="7707313" y="4219575"/>
          <p14:tracePt t="29542" x="7707313" y="4210050"/>
          <p14:tracePt t="29550" x="7707313" y="4200525"/>
          <p14:tracePt t="29558" x="7699375" y="4191000"/>
          <p14:tracePt t="29566" x="7699375" y="4183063"/>
          <p14:tracePt t="29574" x="7689850" y="4164013"/>
          <p14:tracePt t="29582" x="7680325" y="4164013"/>
          <p14:tracePt t="29591" x="7680325" y="4154488"/>
          <p14:tracePt t="29598" x="7662863" y="4137025"/>
          <p14:tracePt t="29608" x="7653338" y="4137025"/>
          <p14:tracePt t="29614" x="7653338" y="4117975"/>
          <p14:tracePt t="29622" x="7643813" y="4110038"/>
          <p14:tracePt t="29628" x="7643813" y="4100513"/>
          <p14:tracePt t="29636" x="7634288" y="4090988"/>
          <p14:tracePt t="29646" x="7626350" y="4090988"/>
          <p14:tracePt t="29656" x="7616825" y="4081463"/>
          <p14:tracePt t="29668" x="7607300" y="4073525"/>
          <p14:tracePt t="29677" x="7597775" y="4064000"/>
          <p14:tracePt t="29696" x="7589838" y="4054475"/>
          <p14:tracePt t="29704" x="7589838" y="4044950"/>
          <p14:tracePt t="29711" x="7580313" y="4044950"/>
          <p14:tracePt t="29719" x="7570788" y="4037013"/>
          <p14:tracePt t="29734" x="7561263" y="4037013"/>
          <p14:tracePt t="29746" x="7553325" y="4027488"/>
          <p14:tracePt t="29759" x="7543800" y="4027488"/>
          <p14:tracePt t="29806" x="7524750" y="4017963"/>
          <p14:tracePt t="29812" x="7516813" y="4017963"/>
          <p14:tracePt t="29820" x="7507288" y="4008438"/>
          <p14:tracePt t="29828" x="7497763" y="4008438"/>
          <p14:tracePt t="29836" x="7488238" y="4000500"/>
          <p14:tracePt t="29848" x="7480300" y="4000500"/>
          <p14:tracePt t="29860" x="7480300" y="3990975"/>
          <p14:tracePt t="29868" x="7470775" y="3990975"/>
          <p14:tracePt t="29875" x="7461250" y="3990975"/>
          <p14:tracePt t="29883" x="7443788" y="3981450"/>
          <p14:tracePt t="29892" x="7434263" y="3981450"/>
          <p14:tracePt t="29900" x="7415213" y="3981450"/>
          <p14:tracePt t="29908" x="7407275" y="3981450"/>
          <p14:tracePt t="29914" x="7407275" y="3971925"/>
          <p14:tracePt t="29922" x="7397750" y="3971925"/>
          <p14:tracePt t="29930" x="7388225" y="3971925"/>
          <p14:tracePt t="29974" x="7378700" y="3971925"/>
          <p14:tracePt t="29986" x="7370763" y="3971925"/>
          <p14:tracePt t="29993" x="7361238" y="3981450"/>
          <p14:tracePt t="30001" x="7342188" y="4000500"/>
          <p14:tracePt t="30008" x="7334250" y="4017963"/>
          <p14:tracePt t="30016" x="7315200" y="4044950"/>
          <p14:tracePt t="30024" x="7296150" y="4064000"/>
          <p14:tracePt t="30031" x="7288213" y="4090988"/>
          <p14:tracePt t="30041" x="7278688" y="4110038"/>
          <p14:tracePt t="30047" x="7269163" y="4127500"/>
          <p14:tracePt t="30058" x="7269163" y="4146550"/>
          <p14:tracePt t="30064" x="7259638" y="4164013"/>
          <p14:tracePt t="30073" x="7259638" y="4183063"/>
          <p14:tracePt t="30080" x="7251700" y="4200525"/>
          <p14:tracePt t="30088" x="7251700" y="4219575"/>
          <p14:tracePt t="30096" x="7251700" y="4237038"/>
          <p14:tracePt t="30102" x="7251700" y="4256088"/>
          <p14:tracePt t="30110" x="7251700" y="4264025"/>
          <p14:tracePt t="30123" x="7251700" y="4273550"/>
          <p14:tracePt t="30138" x="7251700" y="4283075"/>
          <p14:tracePt t="30146" x="7251700" y="4292600"/>
          <p14:tracePt t="30215" x="7242175" y="4292600"/>
          <p14:tracePt t="30240" x="7232650" y="4292600"/>
          <p14:tracePt t="30252" x="7223125" y="4292600"/>
          <p14:tracePt t="30260" x="7215188" y="4283075"/>
          <p14:tracePt t="30268" x="7205663" y="4283075"/>
          <p14:tracePt t="30282" x="7186613" y="4273550"/>
          <p14:tracePt t="30290" x="7178675" y="4256088"/>
          <p14:tracePt t="30298" x="7150100" y="4227513"/>
          <p14:tracePt t="30307" x="7142163" y="4210050"/>
          <p14:tracePt t="30313" x="7123113" y="4191000"/>
          <p14:tracePt t="30322" x="7113588" y="4183063"/>
          <p14:tracePt t="30329" x="7113588" y="4164013"/>
          <p14:tracePt t="30337" x="7105650" y="4164013"/>
          <p14:tracePt t="30345" x="7096125" y="4146550"/>
          <p14:tracePt t="30354" x="7086600" y="4137025"/>
          <p14:tracePt t="30365" x="7077075" y="4127500"/>
          <p14:tracePt t="30374" x="7077075" y="4117975"/>
          <p14:tracePt t="30379" x="7069138" y="4110038"/>
          <p14:tracePt t="30387" x="7069138" y="4100513"/>
          <p14:tracePt t="30395" x="7059613" y="4100513"/>
          <p14:tracePt t="30408" x="7059613" y="4090988"/>
          <p14:tracePt t="30415" x="7050088" y="4081463"/>
          <p14:tracePt t="30435" x="7050088" y="4073525"/>
          <p14:tracePt t="30523" x="7059613" y="4073525"/>
          <p14:tracePt t="30530" x="7069138" y="4073525"/>
          <p14:tracePt t="30541" x="7077075" y="4081463"/>
          <p14:tracePt t="31043" x="7086600" y="4081463"/>
          <p14:tracePt t="31073" x="7096125" y="4081463"/>
          <p14:tracePt t="31081" x="7096125" y="4090988"/>
          <p14:tracePt t="31576" x="7105650" y="4090988"/>
          <p14:tracePt t="32952"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0E570-5EFF-4EC3-A4A5-01CB9853849A}"/>
              </a:ext>
            </a:extLst>
          </p:cNvPr>
          <p:cNvSpPr>
            <a:spLocks noGrp="1"/>
          </p:cNvSpPr>
          <p:nvPr>
            <p:ph type="title"/>
          </p:nvPr>
        </p:nvSpPr>
        <p:spPr/>
        <p:txBody>
          <a:bodyPr/>
          <a:lstStyle/>
          <a:p>
            <a:r>
              <a:rPr lang="de-DE" spc="-1" dirty="0">
                <a:solidFill>
                  <a:srgbClr val="000000"/>
                </a:solidFill>
              </a:rPr>
              <a:t>Rendering and Compositing </a:t>
            </a:r>
            <a:endParaRPr lang="en-US" dirty="0"/>
          </a:p>
        </p:txBody>
      </p:sp>
      <p:sp>
        <p:nvSpPr>
          <p:cNvPr id="3" name="Content Placeholder 2">
            <a:extLst>
              <a:ext uri="{FF2B5EF4-FFF2-40B4-BE49-F238E27FC236}">
                <a16:creationId xmlns:a16="http://schemas.microsoft.com/office/drawing/2014/main" id="{AABB3AD9-C3A7-4BDD-BBBA-B3532524FD8F}"/>
              </a:ext>
            </a:extLst>
          </p:cNvPr>
          <p:cNvSpPr>
            <a:spLocks noGrp="1"/>
          </p:cNvSpPr>
          <p:nvPr>
            <p:ph idx="1"/>
          </p:nvPr>
        </p:nvSpPr>
        <p:spPr/>
        <p:txBody>
          <a:bodyPr/>
          <a:lstStyle/>
          <a:p>
            <a:endParaRPr lang="de-DE" dirty="0"/>
          </a:p>
          <a:p>
            <a:endParaRPr lang="en-US" dirty="0"/>
          </a:p>
          <a:p>
            <a:endParaRPr lang="en-US" dirty="0"/>
          </a:p>
          <a:p>
            <a:endParaRPr lang="en-US" dirty="0"/>
          </a:p>
          <a:p>
            <a:endParaRPr lang="en-US" dirty="0"/>
          </a:p>
          <a:p>
            <a:pPr marL="0" indent="0">
              <a:buNone/>
            </a:pPr>
            <a:r>
              <a:rPr lang="en-US" dirty="0"/>
              <a:t>Moment-based OIT</a:t>
            </a:r>
          </a:p>
          <a:p>
            <a:pPr marL="0" indent="0">
              <a:buNone/>
            </a:pPr>
            <a:r>
              <a:rPr lang="en-US" dirty="0"/>
              <a:t>Two render passes</a:t>
            </a:r>
          </a:p>
          <a:p>
            <a:pPr marL="0" indent="0">
              <a:buNone/>
            </a:pPr>
            <a:r>
              <a:rPr lang="en-US" dirty="0"/>
              <a:t>Construct moment buffers of transmittance</a:t>
            </a:r>
          </a:p>
          <a:p>
            <a:pPr marL="0" indent="0">
              <a:buNone/>
            </a:pPr>
            <a:r>
              <a:rPr lang="en-US" dirty="0"/>
              <a:t>Accumulate the transmittance for final compositing</a:t>
            </a:r>
          </a:p>
          <a:p>
            <a:pPr>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ABD3E4E0-0AF4-4C72-9C33-BC59AFAEECC4}"/>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E99914AA-FE5A-4803-977E-80EFBCB86726}"/>
              </a:ext>
            </a:extLst>
          </p:cNvPr>
          <p:cNvSpPr>
            <a:spLocks noGrp="1"/>
          </p:cNvSpPr>
          <p:nvPr>
            <p:ph type="dt" sz="half" idx="2"/>
          </p:nvPr>
        </p:nvSpPr>
        <p:spPr/>
        <p:txBody>
          <a:bodyPr/>
          <a:lstStyle/>
          <a:p>
            <a:r>
              <a:rPr lang="de-DE"/>
              <a:t>25.05.2020</a:t>
            </a:r>
            <a:endParaRPr lang="de-DE" dirty="0"/>
          </a:p>
        </p:txBody>
      </p:sp>
      <p:grpSp>
        <p:nvGrpSpPr>
          <p:cNvPr id="23" name="Group 22">
            <a:extLst>
              <a:ext uri="{FF2B5EF4-FFF2-40B4-BE49-F238E27FC236}">
                <a16:creationId xmlns:a16="http://schemas.microsoft.com/office/drawing/2014/main" id="{599A597F-D3D4-4BA0-9AAE-D44AC7E95535}"/>
              </a:ext>
            </a:extLst>
          </p:cNvPr>
          <p:cNvGrpSpPr/>
          <p:nvPr/>
        </p:nvGrpSpPr>
        <p:grpSpPr>
          <a:xfrm>
            <a:off x="914400" y="1143003"/>
            <a:ext cx="9829800" cy="1752598"/>
            <a:chOff x="407424" y="4610304"/>
            <a:chExt cx="8412458" cy="1219851"/>
          </a:xfrm>
        </p:grpSpPr>
        <p:sp>
          <p:nvSpPr>
            <p:cNvPr id="24" name="CustomShape 2">
              <a:extLst>
                <a:ext uri="{FF2B5EF4-FFF2-40B4-BE49-F238E27FC236}">
                  <a16:creationId xmlns:a16="http://schemas.microsoft.com/office/drawing/2014/main" id="{6D7BD710-5C82-49EA-A2CC-466A26B63C77}"/>
                </a:ext>
              </a:extLst>
            </p:cNvPr>
            <p:cNvSpPr/>
            <p:nvPr/>
          </p:nvSpPr>
          <p:spPr>
            <a:xfrm>
              <a:off x="407424" y="5122287"/>
              <a:ext cx="733871" cy="31305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Input geometry</a:t>
              </a:r>
            </a:p>
            <a:p>
              <a:pPr algn="ctr"/>
              <a:r>
                <a:rPr lang="en-US" sz="1000" spc="-1" dirty="0">
                  <a:latin typeface="Arial"/>
                </a:rPr>
                <a:t>Importance (</a:t>
              </a:r>
              <a:r>
                <a:rPr lang="en-US" sz="1000" spc="-1" dirty="0" err="1">
                  <a:latin typeface="Arial"/>
                </a:rPr>
                <a:t>gi</a:t>
              </a:r>
              <a:r>
                <a:rPr lang="en-US" sz="1000" spc="-1" dirty="0">
                  <a:latin typeface="Arial"/>
                </a:rPr>
                <a:t>)</a:t>
              </a:r>
            </a:p>
          </p:txBody>
        </p:sp>
        <p:sp>
          <p:nvSpPr>
            <p:cNvPr id="25" name="CustomShape 4">
              <a:extLst>
                <a:ext uri="{FF2B5EF4-FFF2-40B4-BE49-F238E27FC236}">
                  <a16:creationId xmlns:a16="http://schemas.microsoft.com/office/drawing/2014/main" id="{D77259FF-1399-4C26-B7A5-70906A293EB2}"/>
                </a:ext>
              </a:extLst>
            </p:cNvPr>
            <p:cNvSpPr/>
            <p:nvPr/>
          </p:nvSpPr>
          <p:spPr>
            <a:xfrm>
              <a:off x="1435098" y="4979273"/>
              <a:ext cx="1202653" cy="544094"/>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Moments generation (</a:t>
              </a:r>
              <a:r>
                <a:rPr lang="en-US" sz="1000" spc="-1" dirty="0" err="1">
                  <a:latin typeface="Arial"/>
                </a:rPr>
                <a:t>g</a:t>
              </a:r>
              <a:r>
                <a:rPr lang="en-US" sz="1000" spc="-1" baseline="-25000" dirty="0" err="1">
                  <a:latin typeface="Arial"/>
                </a:rPr>
                <a:t>i</a:t>
              </a:r>
              <a:r>
                <a:rPr lang="en-US" sz="1000" spc="-1" dirty="0">
                  <a:latin typeface="Arial"/>
                </a:rPr>
                <a:t>)</a:t>
              </a:r>
            </a:p>
          </p:txBody>
        </p:sp>
        <p:sp>
          <p:nvSpPr>
            <p:cNvPr id="26" name="CustomShape 6">
              <a:extLst>
                <a:ext uri="{FF2B5EF4-FFF2-40B4-BE49-F238E27FC236}">
                  <a16:creationId xmlns:a16="http://schemas.microsoft.com/office/drawing/2014/main" id="{B277D162-45AD-4881-B3B5-18AC3E124716}"/>
                </a:ext>
              </a:extLst>
            </p:cNvPr>
            <p:cNvSpPr/>
            <p:nvPr/>
          </p:nvSpPr>
          <p:spPr>
            <a:xfrm>
              <a:off x="2722480" y="4663341"/>
              <a:ext cx="652222"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Moments buffers</a:t>
              </a:r>
            </a:p>
          </p:txBody>
        </p:sp>
        <p:sp>
          <p:nvSpPr>
            <p:cNvPr id="27" name="CustomShape 4">
              <a:extLst>
                <a:ext uri="{FF2B5EF4-FFF2-40B4-BE49-F238E27FC236}">
                  <a16:creationId xmlns:a16="http://schemas.microsoft.com/office/drawing/2014/main" id="{FFBA4ED9-21BF-492E-A2EF-A18ED3449375}"/>
                </a:ext>
              </a:extLst>
            </p:cNvPr>
            <p:cNvSpPr/>
            <p:nvPr/>
          </p:nvSpPr>
          <p:spPr>
            <a:xfrm>
              <a:off x="3462656" y="4970841"/>
              <a:ext cx="1261745" cy="586740"/>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Filtering moments buffers</a:t>
              </a:r>
            </a:p>
          </p:txBody>
        </p:sp>
        <p:sp>
          <p:nvSpPr>
            <p:cNvPr id="28" name="CustomShape 6">
              <a:extLst>
                <a:ext uri="{FF2B5EF4-FFF2-40B4-BE49-F238E27FC236}">
                  <a16:creationId xmlns:a16="http://schemas.microsoft.com/office/drawing/2014/main" id="{E0EF4049-29C8-4CB3-9D30-781D62E3ADC7}"/>
                </a:ext>
              </a:extLst>
            </p:cNvPr>
            <p:cNvSpPr/>
            <p:nvPr/>
          </p:nvSpPr>
          <p:spPr>
            <a:xfrm>
              <a:off x="4800600" y="4610304"/>
              <a:ext cx="759843"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Filtered </a:t>
              </a:r>
            </a:p>
            <a:p>
              <a:pPr algn="ctr"/>
              <a:r>
                <a:rPr lang="en-US" sz="1000" spc="-1" dirty="0">
                  <a:latin typeface="Arial"/>
                </a:rPr>
                <a:t>moments buffers</a:t>
              </a:r>
            </a:p>
          </p:txBody>
        </p:sp>
        <p:sp>
          <p:nvSpPr>
            <p:cNvPr id="29" name="CustomShape 2">
              <a:extLst>
                <a:ext uri="{FF2B5EF4-FFF2-40B4-BE49-F238E27FC236}">
                  <a16:creationId xmlns:a16="http://schemas.microsoft.com/office/drawing/2014/main" id="{3FC4A1AA-68B6-422D-B198-89297E5A5A5B}"/>
                </a:ext>
              </a:extLst>
            </p:cNvPr>
            <p:cNvSpPr/>
            <p:nvPr/>
          </p:nvSpPr>
          <p:spPr>
            <a:xfrm>
              <a:off x="8164752" y="5115299"/>
              <a:ext cx="655130"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Final image</a:t>
              </a:r>
            </a:p>
          </p:txBody>
        </p:sp>
        <p:sp>
          <p:nvSpPr>
            <p:cNvPr id="30" name="Arrow: Right 29">
              <a:extLst>
                <a:ext uri="{FF2B5EF4-FFF2-40B4-BE49-F238E27FC236}">
                  <a16:creationId xmlns:a16="http://schemas.microsoft.com/office/drawing/2014/main" id="{AF7D3D93-C023-48CF-8261-79F48254ABF2}"/>
                </a:ext>
              </a:extLst>
            </p:cNvPr>
            <p:cNvSpPr/>
            <p:nvPr/>
          </p:nvSpPr>
          <p:spPr>
            <a:xfrm>
              <a:off x="1143000" y="5236587"/>
              <a:ext cx="25546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Arrow: Right 30">
              <a:extLst>
                <a:ext uri="{FF2B5EF4-FFF2-40B4-BE49-F238E27FC236}">
                  <a16:creationId xmlns:a16="http://schemas.microsoft.com/office/drawing/2014/main" id="{12483BF7-B13C-46C7-B1DD-5F4C5528EB09}"/>
                </a:ext>
              </a:extLst>
            </p:cNvPr>
            <p:cNvSpPr/>
            <p:nvPr/>
          </p:nvSpPr>
          <p:spPr>
            <a:xfrm>
              <a:off x="2729123" y="5233159"/>
              <a:ext cx="652222"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Arrow: Right 31">
              <a:extLst>
                <a:ext uri="{FF2B5EF4-FFF2-40B4-BE49-F238E27FC236}">
                  <a16:creationId xmlns:a16="http://schemas.microsoft.com/office/drawing/2014/main" id="{A1B0663E-7FE6-49E6-89D0-3FE457B2B4EF}"/>
                </a:ext>
              </a:extLst>
            </p:cNvPr>
            <p:cNvSpPr/>
            <p:nvPr/>
          </p:nvSpPr>
          <p:spPr>
            <a:xfrm>
              <a:off x="4830749" y="5229600"/>
              <a:ext cx="682843" cy="5821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CustomShape 6">
              <a:extLst>
                <a:ext uri="{FF2B5EF4-FFF2-40B4-BE49-F238E27FC236}">
                  <a16:creationId xmlns:a16="http://schemas.microsoft.com/office/drawing/2014/main" id="{B37C4C40-3665-481E-807F-F8FDE9F9788B}"/>
                </a:ext>
              </a:extLst>
            </p:cNvPr>
            <p:cNvSpPr/>
            <p:nvPr/>
          </p:nvSpPr>
          <p:spPr>
            <a:xfrm>
              <a:off x="6239099" y="4636516"/>
              <a:ext cx="923349" cy="3822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endParaRPr lang="en-US" sz="800" spc="-1" dirty="0">
                <a:latin typeface="Arial"/>
              </a:endParaRPr>
            </a:p>
          </p:txBody>
        </p:sp>
        <p:sp>
          <p:nvSpPr>
            <p:cNvPr id="34" name="Arrow: Right 33">
              <a:extLst>
                <a:ext uri="{FF2B5EF4-FFF2-40B4-BE49-F238E27FC236}">
                  <a16:creationId xmlns:a16="http://schemas.microsoft.com/office/drawing/2014/main" id="{B2082C1D-7259-427E-85FC-335C2D2FB344}"/>
                </a:ext>
              </a:extLst>
            </p:cNvPr>
            <p:cNvSpPr/>
            <p:nvPr/>
          </p:nvSpPr>
          <p:spPr>
            <a:xfrm>
              <a:off x="7859952" y="5264728"/>
              <a:ext cx="25546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5" name="Group 34">
              <a:extLst>
                <a:ext uri="{FF2B5EF4-FFF2-40B4-BE49-F238E27FC236}">
                  <a16:creationId xmlns:a16="http://schemas.microsoft.com/office/drawing/2014/main" id="{122675E1-7064-4C28-9132-F98B36EFC0FE}"/>
                </a:ext>
              </a:extLst>
            </p:cNvPr>
            <p:cNvGrpSpPr/>
            <p:nvPr/>
          </p:nvGrpSpPr>
          <p:grpSpPr>
            <a:xfrm>
              <a:off x="5715000" y="4987289"/>
              <a:ext cx="2087127" cy="672147"/>
              <a:chOff x="5488556" y="402212"/>
              <a:chExt cx="2961667" cy="672147"/>
            </a:xfrm>
          </p:grpSpPr>
          <p:sp>
            <p:nvSpPr>
              <p:cNvPr id="37" name="CustomShape 4">
                <a:extLst>
                  <a:ext uri="{FF2B5EF4-FFF2-40B4-BE49-F238E27FC236}">
                    <a16:creationId xmlns:a16="http://schemas.microsoft.com/office/drawing/2014/main" id="{382DFF09-6B33-420A-B15C-12971654931F}"/>
                  </a:ext>
                </a:extLst>
              </p:cNvPr>
              <p:cNvSpPr/>
              <p:nvPr/>
            </p:nvSpPr>
            <p:spPr>
              <a:xfrm>
                <a:off x="5488556" y="402212"/>
                <a:ext cx="2961667" cy="672147"/>
              </a:xfrm>
              <a:prstGeom prst="rect">
                <a:avLst/>
              </a:prstGeom>
              <a:solidFill>
                <a:srgbClr val="B9DDF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endParaRPr lang="en-US" sz="800" spc="-1" dirty="0">
                  <a:latin typeface="Arial"/>
                </a:endParaRPr>
              </a:p>
            </p:txBody>
          </p:sp>
          <p:sp>
            <p:nvSpPr>
              <p:cNvPr id="38" name="CustomShape 4">
                <a:extLst>
                  <a:ext uri="{FF2B5EF4-FFF2-40B4-BE49-F238E27FC236}">
                    <a16:creationId xmlns:a16="http://schemas.microsoft.com/office/drawing/2014/main" id="{F59CCABB-1439-4530-AB21-2399A5C47C3A}"/>
                  </a:ext>
                </a:extLst>
              </p:cNvPr>
              <p:cNvSpPr/>
              <p:nvPr/>
            </p:nvSpPr>
            <p:spPr>
              <a:xfrm>
                <a:off x="5615149" y="487914"/>
                <a:ext cx="635187" cy="484590"/>
              </a:xfrm>
              <a:prstGeom prst="rect">
                <a:avLst/>
              </a:prstGeom>
              <a:solidFill>
                <a:srgbClr val="EAEEF6"/>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Find α</a:t>
                </a:r>
                <a:r>
                  <a:rPr lang="en-US" sz="1000" spc="-1" baseline="-25000" dirty="0" err="1"/>
                  <a:t>i</a:t>
                </a:r>
                <a:r>
                  <a:rPr lang="en-US" sz="1000" spc="-1" baseline="-25000" dirty="0"/>
                  <a:t> </a:t>
                </a:r>
                <a:endParaRPr lang="en-US" sz="1000" spc="-1" dirty="0"/>
              </a:p>
            </p:txBody>
          </p:sp>
          <p:sp>
            <p:nvSpPr>
              <p:cNvPr id="39" name="CustomShape 4">
                <a:extLst>
                  <a:ext uri="{FF2B5EF4-FFF2-40B4-BE49-F238E27FC236}">
                    <a16:creationId xmlns:a16="http://schemas.microsoft.com/office/drawing/2014/main" id="{01E67750-7488-4554-9718-6C37A7A0ABBC}"/>
                  </a:ext>
                </a:extLst>
              </p:cNvPr>
              <p:cNvSpPr/>
              <p:nvPr/>
            </p:nvSpPr>
            <p:spPr>
              <a:xfrm>
                <a:off x="6376928" y="487914"/>
                <a:ext cx="2016246" cy="484590"/>
              </a:xfrm>
              <a:prstGeom prst="rect">
                <a:avLst/>
              </a:prstGeom>
              <a:solidFill>
                <a:srgbClr val="FEE7D2"/>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t>Rendering </a:t>
                </a:r>
              </a:p>
              <a:p>
                <a:pPr algn="ctr"/>
                <a:r>
                  <a:rPr lang="en-US" sz="1000" spc="-1" dirty="0"/>
                  <a:t>semi-transparent geometry</a:t>
                </a:r>
              </a:p>
            </p:txBody>
          </p:sp>
        </p:grpSp>
        <p:sp>
          <p:nvSpPr>
            <p:cNvPr id="36" name="CustomShape 2">
              <a:extLst>
                <a:ext uri="{FF2B5EF4-FFF2-40B4-BE49-F238E27FC236}">
                  <a16:creationId xmlns:a16="http://schemas.microsoft.com/office/drawing/2014/main" id="{33561F96-1827-4FB5-92E1-9D803787AF82}"/>
                </a:ext>
              </a:extLst>
            </p:cNvPr>
            <p:cNvSpPr/>
            <p:nvPr/>
          </p:nvSpPr>
          <p:spPr>
            <a:xfrm>
              <a:off x="4921362" y="5510115"/>
              <a:ext cx="542362" cy="320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1000" spc="-1" dirty="0">
                  <a:latin typeface="Arial"/>
                </a:rPr>
                <a:t>Input geometry</a:t>
              </a:r>
            </a:p>
          </p:txBody>
        </p:sp>
      </p:grpSp>
      <p:pic>
        <p:nvPicPr>
          <p:cNvPr id="6" name="Audio 5">
            <a:hlinkClick r:id="" action="ppaction://media"/>
            <a:extLst>
              <a:ext uri="{FF2B5EF4-FFF2-40B4-BE49-F238E27FC236}">
                <a16:creationId xmlns:a16="http://schemas.microsoft.com/office/drawing/2014/main" id="{5BB54EE9-E4CA-4DB4-873A-4555E9935A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6823035"/>
      </p:ext>
    </p:extLst>
  </p:cSld>
  <p:clrMapOvr>
    <a:masterClrMapping/>
  </p:clrMapOvr>
  <mc:AlternateContent xmlns:mc="http://schemas.openxmlformats.org/markup-compatibility/2006" xmlns:p14="http://schemas.microsoft.com/office/powerpoint/2010/main">
    <mc:Choice Requires="p14">
      <p:transition spd="slow" p14:dur="2000" advTm="37987"/>
    </mc:Choice>
    <mc:Fallback xmlns="">
      <p:transition spd="slow" advTm="37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341" x="8612188" y="2968625"/>
          <p14:tracePt t="3284" x="8621713" y="2968625"/>
          <p14:tracePt t="3430" x="8629650" y="2968625"/>
          <p14:tracePt t="3574" x="8629650" y="2976563"/>
          <p14:tracePt t="3586" x="8639175" y="2976563"/>
          <p14:tracePt t="3622" x="8639175" y="2986088"/>
          <p14:tracePt t="4334" x="8648700" y="2986088"/>
          <p14:tracePt t="7418" x="0" y="0"/>
        </p14:tracePtLst>
        <p14:tracePtLst>
          <p14:tracePt t="8688" x="8520113" y="3059113"/>
          <p14:tracePt t="8712" x="8529638" y="3059113"/>
          <p14:tracePt t="8727" x="8539163" y="3059113"/>
          <p14:tracePt t="8768" x="8548688" y="3059113"/>
          <p14:tracePt t="8802" x="8556625" y="3059113"/>
          <p14:tracePt t="9348" x="8566150" y="3068638"/>
          <p14:tracePt t="9353" x="8575675" y="3078163"/>
          <p14:tracePt t="9361" x="8593138" y="3078163"/>
          <p14:tracePt t="9369" x="8602663" y="3086100"/>
          <p14:tracePt t="9377" x="8612188" y="3105150"/>
          <p14:tracePt t="9386" x="8621713" y="3105150"/>
          <p14:tracePt t="9393" x="8629650" y="3114675"/>
          <p14:tracePt t="9402" x="8639175" y="3114675"/>
          <p14:tracePt t="9413" x="8648700" y="3122613"/>
          <p14:tracePt t="9676" x="0" y="0"/>
        </p14:tracePtLst>
        <p14:tracePtLst>
          <p14:tracePt t="22534" x="6950075" y="3808413"/>
          <p14:tracePt t="23394" x="6950075" y="3816350"/>
          <p14:tracePt t="23402" x="6959600" y="3816350"/>
          <p14:tracePt t="23409" x="6959600" y="3825875"/>
          <p14:tracePt t="23422" x="6967538" y="3825875"/>
          <p14:tracePt t="23482" x="6967538" y="3835400"/>
          <p14:tracePt t="23530" x="6967538" y="3844925"/>
          <p14:tracePt t="23542" x="6967538" y="3852863"/>
          <p14:tracePt t="23550" x="6959600" y="3862388"/>
          <p14:tracePt t="23558" x="6950075" y="3871913"/>
          <p14:tracePt t="23566" x="6940550" y="3881438"/>
          <p14:tracePt t="23575" x="6923088" y="3889375"/>
          <p14:tracePt t="23582" x="6904038" y="3889375"/>
          <p14:tracePt t="23590" x="6886575" y="3889375"/>
          <p14:tracePt t="23598" x="6867525" y="3898900"/>
          <p14:tracePt t="23606" x="6850063" y="3898900"/>
          <p14:tracePt t="23614" x="6831013" y="3898900"/>
          <p14:tracePt t="23620" x="6813550" y="3908425"/>
          <p14:tracePt t="23629" x="6777038" y="3908425"/>
          <p14:tracePt t="23637" x="6757988" y="3908425"/>
          <p14:tracePt t="23644" x="6740525" y="3908425"/>
          <p14:tracePt t="23654" x="6711950" y="3908425"/>
          <p14:tracePt t="23660" x="6675438" y="3917950"/>
          <p14:tracePt t="23671" x="6648450" y="3917950"/>
          <p14:tracePt t="23676" x="6594475" y="3917950"/>
          <p14:tracePt t="23688" x="6521450" y="3898900"/>
          <p14:tracePt t="23692" x="6438900" y="3871913"/>
          <p14:tracePt t="23700" x="6392863" y="3862388"/>
          <p14:tracePt t="23708" x="6365875" y="3852863"/>
          <p14:tracePt t="23715" x="6346825" y="3835400"/>
          <p14:tracePt t="23723" x="6329363" y="3835400"/>
          <p14:tracePt t="23729" x="6310313" y="3825875"/>
          <p14:tracePt t="23746" x="6300788" y="3825875"/>
          <p14:tracePt t="23766" x="6292850" y="3825875"/>
          <p14:tracePt t="23774" x="6283325" y="3816350"/>
          <p14:tracePt t="24142" x="6273800" y="3816350"/>
          <p14:tracePt t="24150" x="6264275" y="3816350"/>
          <p14:tracePt t="24158" x="6256338" y="3816350"/>
          <p14:tracePt t="24166" x="6246813" y="3825875"/>
          <p14:tracePt t="24175" x="6237288" y="3825875"/>
          <p14:tracePt t="24182" x="6219825" y="3835400"/>
          <p14:tracePt t="24188" x="6210300" y="3835400"/>
          <p14:tracePt t="24197" x="6200775" y="3844925"/>
          <p14:tracePt t="24204" x="6183313" y="3844925"/>
          <p14:tracePt t="24212" x="6164263" y="3844925"/>
          <p14:tracePt t="24220" x="6146800" y="3844925"/>
          <p14:tracePt t="24229" x="6137275" y="3844925"/>
          <p14:tracePt t="24236" x="6118225" y="3844925"/>
          <p14:tracePt t="24245" x="6110288" y="3844925"/>
          <p14:tracePt t="24321" x="6100763" y="3844925"/>
          <p14:tracePt t="24333" x="6091238" y="3844925"/>
          <p14:tracePt t="26218" x="0" y="0"/>
        </p14:tracePtLst>
        <p14:tracePtLst>
          <p14:tracePt t="29184" x="6721475" y="4392613"/>
          <p14:tracePt t="30740" x="0" y="0"/>
        </p14:tracePtLst>
        <p14:tracePtLst>
          <p14:tracePt t="33486" x="6721475" y="4392613"/>
          <p14:tracePt t="34220"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07AC3-ABD1-4A6D-BC2B-FC1C9B7AEF1E}"/>
              </a:ext>
            </a:extLst>
          </p:cNvPr>
          <p:cNvSpPr>
            <a:spLocks noGrp="1"/>
          </p:cNvSpPr>
          <p:nvPr>
            <p:ph type="title"/>
          </p:nvPr>
        </p:nvSpPr>
        <p:spPr/>
        <p:txBody>
          <a:bodyPr/>
          <a:lstStyle/>
          <a:p>
            <a:r>
              <a:rPr lang="de-DE" spc="-1" dirty="0">
                <a:solidFill>
                  <a:srgbClr val="000000"/>
                </a:solidFill>
              </a:rPr>
              <a:t>Results and Evaluations</a:t>
            </a:r>
            <a:endParaRPr lang="en-US" dirty="0"/>
          </a:p>
        </p:txBody>
      </p:sp>
      <p:sp>
        <p:nvSpPr>
          <p:cNvPr id="3" name="Content Placeholder 2">
            <a:extLst>
              <a:ext uri="{FF2B5EF4-FFF2-40B4-BE49-F238E27FC236}">
                <a16:creationId xmlns:a16="http://schemas.microsoft.com/office/drawing/2014/main" id="{A3DFD8A5-DEE3-4C57-9126-F47D36E16326}"/>
              </a:ext>
            </a:extLst>
          </p:cNvPr>
          <p:cNvSpPr>
            <a:spLocks noGrp="1"/>
          </p:cNvSpPr>
          <p:nvPr>
            <p:ph idx="1"/>
          </p:nvPr>
        </p:nvSpPr>
        <p:spPr/>
        <p:txBody>
          <a:bodyPr/>
          <a:lstStyle/>
          <a:p>
            <a:pPr marL="0" indent="0">
              <a:buNone/>
            </a:pPr>
            <a:r>
              <a:rPr lang="en-US" dirty="0"/>
              <a:t>Our visualization framework uses OpenGL 4.4</a:t>
            </a:r>
          </a:p>
          <a:p>
            <a:pPr marL="0" indent="0">
              <a:buNone/>
            </a:pPr>
            <a:r>
              <a:rPr lang="en-US" dirty="0"/>
              <a:t>All aspects are GPU-accelerated</a:t>
            </a:r>
          </a:p>
          <a:p>
            <a:pPr marL="0" indent="0">
              <a:buNone/>
            </a:pPr>
            <a:r>
              <a:rPr lang="en-US" dirty="0"/>
              <a:t>Rasterization pipeline </a:t>
            </a:r>
          </a:p>
          <a:p>
            <a:pPr marL="0" indent="0">
              <a:buNone/>
            </a:pPr>
            <a:r>
              <a:rPr lang="en-US" dirty="0"/>
              <a:t>Compute shaders</a:t>
            </a:r>
          </a:p>
          <a:p>
            <a:pPr marL="0" indent="0">
              <a:buNone/>
            </a:pPr>
            <a:r>
              <a:rPr lang="en-US" dirty="0"/>
              <a:t>Use datasets of points, lines and arbitrary triangle meshes</a:t>
            </a:r>
          </a:p>
          <a:p>
            <a:pPr marL="0" indent="0">
              <a:buNone/>
            </a:pPr>
            <a:r>
              <a:rPr lang="en-US" dirty="0"/>
              <a:t>Compare our MBOO approach against DOO and FOO </a:t>
            </a:r>
          </a:p>
        </p:txBody>
      </p:sp>
      <p:sp>
        <p:nvSpPr>
          <p:cNvPr id="4" name="Footer Placeholder 3">
            <a:extLst>
              <a:ext uri="{FF2B5EF4-FFF2-40B4-BE49-F238E27FC236}">
                <a16:creationId xmlns:a16="http://schemas.microsoft.com/office/drawing/2014/main" id="{C09C2283-5CCD-4F12-8FC3-48E1E02A98B1}"/>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612B00D2-EE86-44C3-8D64-C0D7876792B6}"/>
              </a:ext>
            </a:extLst>
          </p:cNvPr>
          <p:cNvSpPr>
            <a:spLocks noGrp="1"/>
          </p:cNvSpPr>
          <p:nvPr>
            <p:ph type="dt" sz="half" idx="2"/>
          </p:nvPr>
        </p:nvSpPr>
        <p:spPr/>
        <p:txBody>
          <a:bodyPr/>
          <a:lstStyle/>
          <a:p>
            <a:r>
              <a:rPr lang="de-DE"/>
              <a:t>25.05.2020</a:t>
            </a:r>
            <a:endParaRPr lang="de-DE" dirty="0"/>
          </a:p>
        </p:txBody>
      </p:sp>
      <p:pic>
        <p:nvPicPr>
          <p:cNvPr id="10" name="Audio 9">
            <a:hlinkClick r:id="" action="ppaction://media"/>
            <a:extLst>
              <a:ext uri="{FF2B5EF4-FFF2-40B4-BE49-F238E27FC236}">
                <a16:creationId xmlns:a16="http://schemas.microsoft.com/office/drawing/2014/main" id="{5151C3FC-1764-44C9-8F12-87FC09C603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34194957"/>
      </p:ext>
    </p:extLst>
  </p:cSld>
  <p:clrMapOvr>
    <a:masterClrMapping/>
  </p:clrMapOvr>
  <mc:AlternateContent xmlns:mc="http://schemas.openxmlformats.org/markup-compatibility/2006" xmlns:p14="http://schemas.microsoft.com/office/powerpoint/2010/main">
    <mc:Choice Requires="p14">
      <p:transition spd="slow" p14:dur="2000" advTm="35046"/>
    </mc:Choice>
    <mc:Fallback xmlns="">
      <p:transition spd="slow" advTm="3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8D58C-8B89-44EA-A11D-2C0A4E6EFB5D}"/>
              </a:ext>
            </a:extLst>
          </p:cNvPr>
          <p:cNvSpPr>
            <a:spLocks noGrp="1"/>
          </p:cNvSpPr>
          <p:nvPr>
            <p:ph type="title"/>
          </p:nvPr>
        </p:nvSpPr>
        <p:spPr/>
        <p:txBody>
          <a:bodyPr/>
          <a:lstStyle/>
          <a:p>
            <a:r>
              <a:rPr lang="de-DE" dirty="0"/>
              <a:t>Tornado</a:t>
            </a:r>
            <a:endParaRPr lang="en-US" dirty="0"/>
          </a:p>
        </p:txBody>
      </p:sp>
      <p:sp>
        <p:nvSpPr>
          <p:cNvPr id="3" name="Content Placeholder 2">
            <a:extLst>
              <a:ext uri="{FF2B5EF4-FFF2-40B4-BE49-F238E27FC236}">
                <a16:creationId xmlns:a16="http://schemas.microsoft.com/office/drawing/2014/main" id="{C7DA1B4C-375D-445A-9F48-377FF0EEDE1B}"/>
              </a:ext>
            </a:extLst>
          </p:cNvPr>
          <p:cNvSpPr>
            <a:spLocks noGrp="1"/>
          </p:cNvSpPr>
          <p:nvPr>
            <p:ph idx="1"/>
          </p:nvPr>
        </p:nvSpPr>
        <p:spPr/>
        <p:txBody>
          <a:bodyPr/>
          <a:lstStyle/>
          <a:p>
            <a:pPr>
              <a:buFont typeface="Arial" panose="020B0604020202020204" pitchFamily="34" charset="0"/>
              <a:buChar char="•"/>
            </a:pPr>
            <a:endParaRPr lang="de-DE" dirty="0"/>
          </a:p>
          <a:p>
            <a:pPr>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E9CE5603-B088-4201-9E6D-1CE1DDDA1F24}"/>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0DF81222-CFE9-4E62-8EBD-ABB1E284D963}"/>
              </a:ext>
            </a:extLst>
          </p:cNvPr>
          <p:cNvSpPr>
            <a:spLocks noGrp="1"/>
          </p:cNvSpPr>
          <p:nvPr>
            <p:ph type="dt" sz="half" idx="2"/>
          </p:nvPr>
        </p:nvSpPr>
        <p:spPr/>
        <p:txBody>
          <a:bodyPr/>
          <a:lstStyle/>
          <a:p>
            <a:r>
              <a:rPr lang="de-DE"/>
              <a:t>25.05.2020</a:t>
            </a:r>
            <a:endParaRPr lang="de-DE" dirty="0"/>
          </a:p>
        </p:txBody>
      </p:sp>
      <p:sp>
        <p:nvSpPr>
          <p:cNvPr id="8" name="TextBox 7">
            <a:extLst>
              <a:ext uri="{FF2B5EF4-FFF2-40B4-BE49-F238E27FC236}">
                <a16:creationId xmlns:a16="http://schemas.microsoft.com/office/drawing/2014/main" id="{DFDDC248-9772-4749-B65D-AD9C7346C42F}"/>
              </a:ext>
            </a:extLst>
          </p:cNvPr>
          <p:cNvSpPr txBox="1"/>
          <p:nvPr/>
        </p:nvSpPr>
        <p:spPr>
          <a:xfrm>
            <a:off x="382814" y="1516048"/>
            <a:ext cx="2216483" cy="400110"/>
          </a:xfrm>
          <a:prstGeom prst="rect">
            <a:avLst/>
          </a:prstGeom>
          <a:noFill/>
        </p:spPr>
        <p:txBody>
          <a:bodyPr wrap="square" rtlCol="0">
            <a:spAutoFit/>
          </a:bodyPr>
          <a:lstStyle/>
          <a:p>
            <a:pPr algn="ctr"/>
            <a:r>
              <a:rPr lang="en-US" sz="2000" dirty="0"/>
              <a:t>OO disabled</a:t>
            </a:r>
          </a:p>
        </p:txBody>
      </p:sp>
      <p:sp>
        <p:nvSpPr>
          <p:cNvPr id="12" name="TextBox 11">
            <a:extLst>
              <a:ext uri="{FF2B5EF4-FFF2-40B4-BE49-F238E27FC236}">
                <a16:creationId xmlns:a16="http://schemas.microsoft.com/office/drawing/2014/main" id="{FE86B919-EAD1-40F7-93B0-9D2DDB040F27}"/>
              </a:ext>
            </a:extLst>
          </p:cNvPr>
          <p:cNvSpPr txBox="1"/>
          <p:nvPr/>
        </p:nvSpPr>
        <p:spPr>
          <a:xfrm>
            <a:off x="3317845" y="1516048"/>
            <a:ext cx="2216483" cy="400110"/>
          </a:xfrm>
          <a:prstGeom prst="rect">
            <a:avLst/>
          </a:prstGeom>
          <a:noFill/>
        </p:spPr>
        <p:txBody>
          <a:bodyPr wrap="square" rtlCol="0">
            <a:spAutoFit/>
          </a:bodyPr>
          <a:lstStyle/>
          <a:p>
            <a:pPr algn="ctr"/>
            <a:r>
              <a:rPr lang="en-US" sz="2000" dirty="0"/>
              <a:t>DOO</a:t>
            </a:r>
          </a:p>
        </p:txBody>
      </p:sp>
      <p:sp>
        <p:nvSpPr>
          <p:cNvPr id="14" name="TextBox 13">
            <a:extLst>
              <a:ext uri="{FF2B5EF4-FFF2-40B4-BE49-F238E27FC236}">
                <a16:creationId xmlns:a16="http://schemas.microsoft.com/office/drawing/2014/main" id="{333A3B4E-B0BC-4AD3-8E60-C9A03ECE8625}"/>
              </a:ext>
            </a:extLst>
          </p:cNvPr>
          <p:cNvSpPr txBox="1"/>
          <p:nvPr/>
        </p:nvSpPr>
        <p:spPr>
          <a:xfrm>
            <a:off x="6007872" y="1515324"/>
            <a:ext cx="2216483" cy="400110"/>
          </a:xfrm>
          <a:prstGeom prst="rect">
            <a:avLst/>
          </a:prstGeom>
          <a:noFill/>
        </p:spPr>
        <p:txBody>
          <a:bodyPr wrap="square" rtlCol="0">
            <a:spAutoFit/>
          </a:bodyPr>
          <a:lstStyle/>
          <a:p>
            <a:pPr algn="ctr"/>
            <a:r>
              <a:rPr lang="en-US" sz="2000" dirty="0"/>
              <a:t>FOO</a:t>
            </a:r>
          </a:p>
        </p:txBody>
      </p:sp>
      <p:sp>
        <p:nvSpPr>
          <p:cNvPr id="15" name="TextBox 14">
            <a:extLst>
              <a:ext uri="{FF2B5EF4-FFF2-40B4-BE49-F238E27FC236}">
                <a16:creationId xmlns:a16="http://schemas.microsoft.com/office/drawing/2014/main" id="{4280EADF-DDA2-4D3D-81EA-7D3F0953EF63}"/>
              </a:ext>
            </a:extLst>
          </p:cNvPr>
          <p:cNvSpPr txBox="1"/>
          <p:nvPr/>
        </p:nvSpPr>
        <p:spPr>
          <a:xfrm>
            <a:off x="8942903" y="1516805"/>
            <a:ext cx="2216483" cy="400110"/>
          </a:xfrm>
          <a:prstGeom prst="rect">
            <a:avLst/>
          </a:prstGeom>
          <a:noFill/>
        </p:spPr>
        <p:txBody>
          <a:bodyPr wrap="square" rtlCol="0">
            <a:spAutoFit/>
          </a:bodyPr>
          <a:lstStyle/>
          <a:p>
            <a:pPr algn="ctr"/>
            <a:r>
              <a:rPr lang="en-US" sz="2000" dirty="0"/>
              <a:t>MBOO (ours)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05EA3EC-683A-44B7-9235-F90C30FF8D67}"/>
                  </a:ext>
                </a:extLst>
              </p:cNvPr>
              <p:cNvSpPr txBox="1"/>
              <p:nvPr/>
            </p:nvSpPr>
            <p:spPr>
              <a:xfrm>
                <a:off x="640080" y="5212080"/>
                <a:ext cx="4572000" cy="1292662"/>
              </a:xfrm>
              <a:prstGeom prst="rect">
                <a:avLst/>
              </a:prstGeom>
              <a:noFill/>
            </p:spPr>
            <p:txBody>
              <a:bodyPr wrap="square" rtlCol="0">
                <a:spAutoFit/>
              </a:bodyPr>
              <a:lstStyle/>
              <a:p>
                <a:r>
                  <a:rPr lang="en-US" sz="2000" dirty="0"/>
                  <a:t>Num. lines 	1728 </a:t>
                </a:r>
              </a:p>
              <a:p>
                <a:r>
                  <a:rPr lang="en-US" sz="2000" dirty="0"/>
                  <a:t>Num. vertices	110592</a:t>
                </a:r>
              </a:p>
              <a:p>
                <a:pPr/>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rPr>
                        <m:t>𝑝</m:t>
                      </m:r>
                      <m:r>
                        <a:rPr lang="de-DE" sz="2000">
                          <a:latin typeface="Cambria Math" panose="02040503050406030204" pitchFamily="18" charset="0"/>
                        </a:rPr>
                        <m:t>=</m:t>
                      </m:r>
                      <m:r>
                        <a:rPr lang="de-DE" sz="2000">
                          <a:latin typeface="Cambria Math" panose="02040503050406030204" pitchFamily="18" charset="0"/>
                        </a:rPr>
                        <m:t>0</m:t>
                      </m:r>
                      <m:r>
                        <a:rPr lang="de-DE" sz="2000">
                          <a:latin typeface="Cambria Math" panose="02040503050406030204" pitchFamily="18" charset="0"/>
                        </a:rPr>
                        <m:t>.</m:t>
                      </m:r>
                      <m:r>
                        <a:rPr lang="de-DE" sz="2000">
                          <a:latin typeface="Cambria Math" panose="02040503050406030204" pitchFamily="18" charset="0"/>
                        </a:rPr>
                        <m:t>02</m:t>
                      </m:r>
                      <m:r>
                        <a:rPr lang="de-DE" sz="2000">
                          <a:latin typeface="Cambria Math" panose="02040503050406030204" pitchFamily="18" charset="0"/>
                        </a:rPr>
                        <m:t>, </m:t>
                      </m:r>
                      <m:r>
                        <a:rPr lang="de-DE" sz="2000">
                          <a:latin typeface="Cambria Math" panose="02040503050406030204" pitchFamily="18" charset="0"/>
                        </a:rPr>
                        <m:t>𝑞</m:t>
                      </m:r>
                      <m:r>
                        <a:rPr lang="de-DE" sz="2000">
                          <a:latin typeface="Cambria Math" panose="02040503050406030204" pitchFamily="18" charset="0"/>
                        </a:rPr>
                        <m:t>=</m:t>
                      </m:r>
                      <m:r>
                        <a:rPr lang="de-DE" sz="2000">
                          <a:latin typeface="Cambria Math" panose="02040503050406030204" pitchFamily="18" charset="0"/>
                        </a:rPr>
                        <m:t>1</m:t>
                      </m:r>
                      <m:r>
                        <a:rPr lang="de-DE" sz="2000">
                          <a:latin typeface="Cambria Math" panose="02040503050406030204" pitchFamily="18" charset="0"/>
                        </a:rPr>
                        <m:t>.</m:t>
                      </m:r>
                      <m:r>
                        <a:rPr lang="de-DE" sz="2000">
                          <a:latin typeface="Cambria Math" panose="02040503050406030204" pitchFamily="18" charset="0"/>
                        </a:rPr>
                        <m:t>3</m:t>
                      </m:r>
                      <m:r>
                        <a:rPr lang="de-DE" sz="2000">
                          <a:latin typeface="Cambria Math" panose="02040503050406030204" pitchFamily="18" charset="0"/>
                        </a:rPr>
                        <m:t>,</m:t>
                      </m:r>
                      <m:r>
                        <a:rPr lang="en-US" sz="2000">
                          <a:latin typeface="Cambria Math" panose="02040503050406030204" pitchFamily="18" charset="0"/>
                        </a:rPr>
                        <m:t>𝜆</m:t>
                      </m:r>
                      <m:r>
                        <a:rPr lang="de-DE" sz="2000">
                          <a:latin typeface="Cambria Math" panose="02040503050406030204" pitchFamily="18" charset="0"/>
                        </a:rPr>
                        <m:t>=</m:t>
                      </m:r>
                      <m:r>
                        <a:rPr lang="de-DE" sz="2000">
                          <a:latin typeface="Cambria Math" panose="02040503050406030204" pitchFamily="18" charset="0"/>
                        </a:rPr>
                        <m:t>2</m:t>
                      </m:r>
                      <m:r>
                        <a:rPr lang="de-DE" sz="2000">
                          <a:latin typeface="Cambria Math" panose="02040503050406030204" pitchFamily="18" charset="0"/>
                        </a:rPr>
                        <m:t>.</m:t>
                      </m:r>
                      <m:r>
                        <a:rPr lang="de-DE" sz="2000">
                          <a:latin typeface="Cambria Math" panose="02040503050406030204" pitchFamily="18" charset="0"/>
                        </a:rPr>
                        <m:t>0</m:t>
                      </m:r>
                      <m:r>
                        <a:rPr lang="de-DE" sz="2000">
                          <a:latin typeface="Cambria Math" panose="02040503050406030204" pitchFamily="18" charset="0"/>
                        </a:rPr>
                        <m:t>, </m:t>
                      </m:r>
                      <m:r>
                        <a:rPr lang="de-DE" sz="2000">
                          <a:latin typeface="Cambria Math" panose="02040503050406030204" pitchFamily="18" charset="0"/>
                        </a:rPr>
                        <m:t>𝑟</m:t>
                      </m:r>
                      <m:r>
                        <a:rPr lang="de-DE" sz="2000">
                          <a:latin typeface="Cambria Math" panose="02040503050406030204" pitchFamily="18" charset="0"/>
                        </a:rPr>
                        <m:t>=</m:t>
                      </m:r>
                      <m:r>
                        <a:rPr lang="de-DE" sz="2000">
                          <a:latin typeface="Cambria Math" panose="02040503050406030204" pitchFamily="18" charset="0"/>
                        </a:rPr>
                        <m:t>0</m:t>
                      </m:r>
                      <m:r>
                        <a:rPr lang="de-DE" sz="2000">
                          <a:latin typeface="Cambria Math" panose="02040503050406030204" pitchFamily="18" charset="0"/>
                        </a:rPr>
                        <m:t>.</m:t>
                      </m:r>
                      <m:r>
                        <a:rPr lang="de-DE" sz="2000">
                          <a:latin typeface="Cambria Math" panose="02040503050406030204" pitchFamily="18" charset="0"/>
                        </a:rPr>
                        <m:t>8</m:t>
                      </m:r>
                    </m:oMath>
                  </m:oMathPara>
                </a14:m>
                <a:endParaRPr lang="en-US" sz="2000" dirty="0"/>
              </a:p>
              <a:p>
                <a:endParaRPr lang="en-US" dirty="0"/>
              </a:p>
            </p:txBody>
          </p:sp>
        </mc:Choice>
        <mc:Fallback xmlns="">
          <p:sp>
            <p:nvSpPr>
              <p:cNvPr id="16" name="TextBox 15">
                <a:extLst>
                  <a:ext uri="{FF2B5EF4-FFF2-40B4-BE49-F238E27FC236}">
                    <a16:creationId xmlns:a16="http://schemas.microsoft.com/office/drawing/2014/main" id="{205EA3EC-683A-44B7-9235-F90C30FF8D67}"/>
                  </a:ext>
                </a:extLst>
              </p:cNvPr>
              <p:cNvSpPr txBox="1">
                <a:spLocks noRot="1" noChangeAspect="1" noMove="1" noResize="1" noEditPoints="1" noAdjustHandles="1" noChangeArrowheads="1" noChangeShapeType="1" noTextEdit="1"/>
              </p:cNvSpPr>
              <p:nvPr/>
            </p:nvSpPr>
            <p:spPr>
              <a:xfrm>
                <a:off x="640080" y="5212080"/>
                <a:ext cx="4572000" cy="1292662"/>
              </a:xfrm>
              <a:prstGeom prst="rect">
                <a:avLst/>
              </a:prstGeom>
              <a:blipFill>
                <a:blip r:embed="rId5"/>
                <a:stretch>
                  <a:fillRect l="-1333" t="-188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D9761D30-D3D6-4630-A538-9AB13441F879}"/>
              </a:ext>
            </a:extLst>
          </p:cNvPr>
          <p:cNvSpPr txBox="1"/>
          <p:nvPr/>
        </p:nvSpPr>
        <p:spPr>
          <a:xfrm>
            <a:off x="403758" y="4419600"/>
            <a:ext cx="2216483" cy="400110"/>
          </a:xfrm>
          <a:prstGeom prst="rect">
            <a:avLst/>
          </a:prstGeom>
          <a:noFill/>
        </p:spPr>
        <p:txBody>
          <a:bodyPr wrap="square" rtlCol="0">
            <a:spAutoFit/>
          </a:bodyPr>
          <a:lstStyle/>
          <a:p>
            <a:pPr algn="ctr"/>
            <a:r>
              <a:rPr lang="en-US" sz="2000" dirty="0"/>
              <a:t>6.8 </a:t>
            </a:r>
            <a:r>
              <a:rPr lang="en-US" sz="2000" dirty="0" err="1"/>
              <a:t>ms</a:t>
            </a:r>
            <a:endParaRPr lang="en-US" sz="2000" dirty="0"/>
          </a:p>
        </p:txBody>
      </p:sp>
      <p:sp>
        <p:nvSpPr>
          <p:cNvPr id="18" name="TextBox 17">
            <a:extLst>
              <a:ext uri="{FF2B5EF4-FFF2-40B4-BE49-F238E27FC236}">
                <a16:creationId xmlns:a16="http://schemas.microsoft.com/office/drawing/2014/main" id="{3CC0CD0D-A648-42E4-BE3D-0E1992E3E154}"/>
              </a:ext>
            </a:extLst>
          </p:cNvPr>
          <p:cNvSpPr txBox="1"/>
          <p:nvPr/>
        </p:nvSpPr>
        <p:spPr>
          <a:xfrm>
            <a:off x="3317844" y="4419600"/>
            <a:ext cx="2216483" cy="400110"/>
          </a:xfrm>
          <a:prstGeom prst="rect">
            <a:avLst/>
          </a:prstGeom>
          <a:noFill/>
        </p:spPr>
        <p:txBody>
          <a:bodyPr wrap="square" rtlCol="0">
            <a:spAutoFit/>
          </a:bodyPr>
          <a:lstStyle/>
          <a:p>
            <a:pPr algn="ctr"/>
            <a:r>
              <a:rPr lang="en-US" sz="2000" dirty="0"/>
              <a:t>12.0 </a:t>
            </a:r>
            <a:r>
              <a:rPr lang="en-US" sz="2000" dirty="0" err="1"/>
              <a:t>ms</a:t>
            </a:r>
            <a:endParaRPr lang="en-US" sz="2000" dirty="0"/>
          </a:p>
        </p:txBody>
      </p:sp>
      <p:sp>
        <p:nvSpPr>
          <p:cNvPr id="19" name="TextBox 18">
            <a:extLst>
              <a:ext uri="{FF2B5EF4-FFF2-40B4-BE49-F238E27FC236}">
                <a16:creationId xmlns:a16="http://schemas.microsoft.com/office/drawing/2014/main" id="{B45C3267-1325-4DD2-B483-82965FEA9A83}"/>
              </a:ext>
            </a:extLst>
          </p:cNvPr>
          <p:cNvSpPr txBox="1"/>
          <p:nvPr/>
        </p:nvSpPr>
        <p:spPr>
          <a:xfrm>
            <a:off x="6246268" y="4465467"/>
            <a:ext cx="2216483" cy="400110"/>
          </a:xfrm>
          <a:prstGeom prst="rect">
            <a:avLst/>
          </a:prstGeom>
          <a:noFill/>
        </p:spPr>
        <p:txBody>
          <a:bodyPr wrap="square" rtlCol="0">
            <a:spAutoFit/>
          </a:bodyPr>
          <a:lstStyle/>
          <a:p>
            <a:pPr algn="ctr"/>
            <a:r>
              <a:rPr lang="en-US" sz="2000" dirty="0"/>
              <a:t>5.8 </a:t>
            </a:r>
            <a:r>
              <a:rPr lang="en-US" sz="2000" dirty="0" err="1"/>
              <a:t>ms</a:t>
            </a:r>
            <a:endParaRPr lang="en-US" sz="2000" dirty="0"/>
          </a:p>
        </p:txBody>
      </p:sp>
      <p:sp>
        <p:nvSpPr>
          <p:cNvPr id="20" name="TextBox 19">
            <a:extLst>
              <a:ext uri="{FF2B5EF4-FFF2-40B4-BE49-F238E27FC236}">
                <a16:creationId xmlns:a16="http://schemas.microsoft.com/office/drawing/2014/main" id="{47DB7BFD-78E1-4659-81C7-1A99A037C249}"/>
              </a:ext>
            </a:extLst>
          </p:cNvPr>
          <p:cNvSpPr txBox="1"/>
          <p:nvPr/>
        </p:nvSpPr>
        <p:spPr>
          <a:xfrm>
            <a:off x="9080453" y="4522973"/>
            <a:ext cx="2216483" cy="400110"/>
          </a:xfrm>
          <a:prstGeom prst="rect">
            <a:avLst/>
          </a:prstGeom>
          <a:noFill/>
        </p:spPr>
        <p:txBody>
          <a:bodyPr wrap="square" rtlCol="0">
            <a:spAutoFit/>
          </a:bodyPr>
          <a:lstStyle/>
          <a:p>
            <a:pPr algn="ctr"/>
            <a:r>
              <a:rPr lang="en-US" sz="2000" dirty="0"/>
              <a:t>5.6 </a:t>
            </a:r>
            <a:r>
              <a:rPr lang="en-US" sz="2000" dirty="0" err="1"/>
              <a:t>ms</a:t>
            </a:r>
            <a:endParaRPr lang="en-US" sz="2000" dirty="0"/>
          </a:p>
        </p:txBody>
      </p:sp>
      <p:pic>
        <p:nvPicPr>
          <p:cNvPr id="10" name="Picture 9" descr="A picture containing brush, man&#10;&#10;Description automatically generated">
            <a:extLst>
              <a:ext uri="{FF2B5EF4-FFF2-40B4-BE49-F238E27FC236}">
                <a16:creationId xmlns:a16="http://schemas.microsoft.com/office/drawing/2014/main" id="{E2C271CC-CF78-4E1D-AB2B-92EF9299F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625" y="2528297"/>
            <a:ext cx="2606748" cy="1466296"/>
          </a:xfrm>
          <a:prstGeom prst="rect">
            <a:avLst/>
          </a:prstGeom>
        </p:spPr>
      </p:pic>
      <p:pic>
        <p:nvPicPr>
          <p:cNvPr id="22" name="Picture 21" descr="A picture containing man&#10;&#10;Description automatically generated">
            <a:extLst>
              <a:ext uri="{FF2B5EF4-FFF2-40B4-BE49-F238E27FC236}">
                <a16:creationId xmlns:a16="http://schemas.microsoft.com/office/drawing/2014/main" id="{4F72B40F-FA6B-4040-B26E-AB47F11F6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4934" y="2522046"/>
            <a:ext cx="2606748" cy="1466296"/>
          </a:xfrm>
          <a:prstGeom prst="rect">
            <a:avLst/>
          </a:prstGeom>
        </p:spPr>
      </p:pic>
      <p:pic>
        <p:nvPicPr>
          <p:cNvPr id="24" name="Picture 23">
            <a:extLst>
              <a:ext uri="{FF2B5EF4-FFF2-40B4-BE49-F238E27FC236}">
                <a16:creationId xmlns:a16="http://schemas.microsoft.com/office/drawing/2014/main" id="{4C4FBF2A-D472-4624-9FEA-5279B9E2CB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1135" y="2522046"/>
            <a:ext cx="2606748" cy="1466296"/>
          </a:xfrm>
          <a:prstGeom prst="rect">
            <a:avLst/>
          </a:prstGeom>
        </p:spPr>
      </p:pic>
      <p:pic>
        <p:nvPicPr>
          <p:cNvPr id="26" name="Picture 25" descr="A picture containing man&#10;&#10;Description automatically generated">
            <a:extLst>
              <a:ext uri="{FF2B5EF4-FFF2-40B4-BE49-F238E27FC236}">
                <a16:creationId xmlns:a16="http://schemas.microsoft.com/office/drawing/2014/main" id="{EE82BF7D-1FDE-48C5-8EEE-F13F2251F6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8144" y="2522444"/>
            <a:ext cx="2606040" cy="1465898"/>
          </a:xfrm>
          <a:prstGeom prst="rect">
            <a:avLst/>
          </a:prstGeom>
        </p:spPr>
      </p:pic>
      <p:pic>
        <p:nvPicPr>
          <p:cNvPr id="13" name="Audio 12">
            <a:hlinkClick r:id="" action="ppaction://media"/>
            <a:extLst>
              <a:ext uri="{FF2B5EF4-FFF2-40B4-BE49-F238E27FC236}">
                <a16:creationId xmlns:a16="http://schemas.microsoft.com/office/drawing/2014/main" id="{C7EFCF63-D90E-440F-A73B-7CE2ED10F8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15396983"/>
      </p:ext>
    </p:extLst>
  </p:cSld>
  <p:clrMapOvr>
    <a:masterClrMapping/>
  </p:clrMapOvr>
  <mc:AlternateContent xmlns:mc="http://schemas.openxmlformats.org/markup-compatibility/2006" xmlns:p14="http://schemas.microsoft.com/office/powerpoint/2010/main">
    <mc:Choice Requires="p14">
      <p:transition spd="slow" p14:dur="2000" advTm="87322"/>
    </mc:Choice>
    <mc:Fallback xmlns="">
      <p:transition spd="slow" advTm="8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mod="1">
    <p:ext uri="{3A86A75C-4F4B-4683-9AE1-C65F6400EC91}">
      <p14:laserTraceLst xmlns:p14="http://schemas.microsoft.com/office/powerpoint/2010/main">
        <p14:tracePtLst>
          <p14:tracePt t="11797" x="1525588" y="5178425"/>
          <p14:tracePt t="11914" x="1533525" y="5178425"/>
          <p14:tracePt t="12012" x="1533525" y="5168900"/>
          <p14:tracePt t="12024" x="1543050" y="5168900"/>
          <p14:tracePt t="12081" x="1552575" y="5168900"/>
          <p14:tracePt t="12175" x="1533525" y="5159375"/>
          <p14:tracePt t="12183" x="1516063" y="5149850"/>
          <p14:tracePt t="12191" x="1506538" y="5149850"/>
          <p14:tracePt t="12199" x="1489075" y="5141913"/>
          <p14:tracePt t="12208" x="1470025" y="5122863"/>
          <p14:tracePt t="12215" x="1452563" y="5113338"/>
          <p14:tracePt t="12223" x="1443038" y="5105400"/>
          <p14:tracePt t="12241" x="1433513" y="5095875"/>
          <p14:tracePt t="12249" x="1433513" y="5086350"/>
          <p14:tracePt t="12298" x="1433513" y="5076825"/>
          <p14:tracePt t="12323" x="1433513" y="5068888"/>
          <p14:tracePt t="12332" x="1433513" y="5059363"/>
          <p14:tracePt t="12348" x="1433513" y="5049838"/>
          <p14:tracePt t="12356" x="1433513" y="5040313"/>
          <p14:tracePt t="12368" x="1433513" y="5032375"/>
          <p14:tracePt t="12389" x="1433513" y="5022850"/>
          <p14:tracePt t="12482" x="1443038" y="5022850"/>
          <p14:tracePt t="12667" x="1443038" y="5032375"/>
          <p14:tracePt t="12736" x="1443038" y="5040313"/>
          <p14:tracePt t="12749" x="1443038" y="5049838"/>
          <p14:tracePt t="12767" x="1443038" y="5059363"/>
          <p14:tracePt t="12775" x="1443038" y="5068888"/>
          <p14:tracePt t="12799" x="1452563" y="5068888"/>
          <p14:tracePt t="12900" x="1452563" y="5076825"/>
          <p14:tracePt t="12968" x="1452563" y="5086350"/>
          <p14:tracePt t="13018" x="1443038" y="5086350"/>
          <p14:tracePt t="13781" x="1452563" y="5095875"/>
          <p14:tracePt t="13798" x="1460500" y="5095875"/>
          <p14:tracePt t="13809" x="1460500" y="5105400"/>
          <p14:tracePt t="13845" x="1470025" y="5105400"/>
          <p14:tracePt t="13915" x="1470025" y="5113338"/>
          <p14:tracePt t="13929" x="1479550" y="5122863"/>
          <p14:tracePt t="14014" x="1479550" y="5132388"/>
          <p14:tracePt t="14316" x="1470025" y="5132388"/>
          <p14:tracePt t="14374" x="1460500" y="5132388"/>
          <p14:tracePt t="14700" x="1470025" y="5132388"/>
          <p14:tracePt t="14915" x="1479550" y="5132388"/>
          <p14:tracePt t="14966" x="1479550" y="5141913"/>
          <p14:tracePt t="14978" x="1479550" y="5149850"/>
          <p14:tracePt t="17466" x="1479550" y="5159375"/>
          <p14:tracePt t="17478" x="1489075" y="5159375"/>
          <p14:tracePt t="17486" x="1497013" y="5168900"/>
          <p14:tracePt t="17494" x="1506538" y="5186363"/>
          <p14:tracePt t="17520" x="1506538" y="5195888"/>
          <p14:tracePt t="17526" x="1516063" y="5195888"/>
          <p14:tracePt t="17538" x="1516063" y="5205413"/>
          <p14:tracePt t="17560" x="1516063" y="5214938"/>
          <p14:tracePt t="17584" x="1516063" y="5222875"/>
          <p14:tracePt t="17714" x="1506538" y="5222875"/>
          <p14:tracePt t="17737" x="1497013" y="5222875"/>
          <p14:tracePt t="17772" x="1489075" y="5222875"/>
          <p14:tracePt t="18209" x="1479550" y="5222875"/>
          <p14:tracePt t="18220" x="1479550" y="5214938"/>
          <p14:tracePt t="18230" x="1470025" y="5214938"/>
          <p14:tracePt t="18234" x="1470025" y="5195888"/>
          <p14:tracePt t="18242" x="1460500" y="5186363"/>
          <p14:tracePt t="18251" x="1460500" y="5178425"/>
          <p14:tracePt t="18258" x="1460500" y="5168900"/>
          <p14:tracePt t="18269" x="1460500" y="5159375"/>
          <p14:tracePt t="18273" x="1452563" y="5149850"/>
          <p14:tracePt t="18285" x="1452563" y="5141913"/>
          <p14:tracePt t="18289" x="1452563" y="5132388"/>
          <p14:tracePt t="18297" x="1452563" y="5122863"/>
          <p14:tracePt t="18305" x="1452563" y="5113338"/>
          <p14:tracePt t="18317" x="1443038" y="5113338"/>
          <p14:tracePt t="18325" x="1443038" y="5105400"/>
          <p14:tracePt t="18342" x="1443038" y="5095875"/>
          <p14:tracePt t="18408" x="1443038" y="5086350"/>
          <p14:tracePt t="18845" x="1443038" y="5076825"/>
          <p14:tracePt t="18903" x="1443038" y="5068888"/>
          <p14:tracePt t="18999" x="1452563" y="5059363"/>
          <p14:tracePt t="19181" x="1460500" y="5059363"/>
          <p14:tracePt t="22890" x="0" y="0"/>
        </p14:tracePtLst>
        <p14:tracePtLst>
          <p14:tracePt t="24832" x="4346575" y="5222875"/>
          <p14:tracePt t="25218" x="4346575" y="5232400"/>
          <p14:tracePt t="25410" x="4346575" y="5241925"/>
          <p14:tracePt t="25467" x="4346575" y="5251450"/>
          <p14:tracePt t="25570" x="4346575" y="5259388"/>
          <p14:tracePt t="26791" x="4346575" y="5268913"/>
          <p14:tracePt t="27404" x="4346575" y="5278438"/>
          <p14:tracePt t="28094" x="4346575" y="5287963"/>
          <p14:tracePt t="28118" x="4346575" y="5295900"/>
          <p14:tracePt t="29109" x="4346575" y="5305425"/>
          <p14:tracePt t="29116" x="4356100" y="5314950"/>
          <p14:tracePt t="29125" x="4356100" y="5324475"/>
          <p14:tracePt t="29135" x="4356100" y="5332413"/>
          <p14:tracePt t="29144" x="4356100" y="5341938"/>
          <p14:tracePt t="29152" x="4356100" y="5351463"/>
          <p14:tracePt t="29192" x="4365625" y="5360988"/>
          <p14:tracePt t="29212" x="4365625" y="5368925"/>
          <p14:tracePt t="29222" x="4365625" y="5378450"/>
          <p14:tracePt t="29254" x="4365625" y="5387975"/>
          <p14:tracePt t="29266" x="4365625" y="5397500"/>
          <p14:tracePt t="29370" x="4356100" y="5387975"/>
          <p14:tracePt t="29376" x="4346575" y="5387975"/>
          <p14:tracePt t="29384" x="4338638" y="5368925"/>
          <p14:tracePt t="29392" x="4329113" y="5351463"/>
          <p14:tracePt t="29400" x="4319588" y="5332413"/>
          <p14:tracePt t="29407" x="4310063" y="5314950"/>
          <p14:tracePt t="29413" x="4310063" y="5295900"/>
          <p14:tracePt t="29421" x="4302125" y="5278438"/>
          <p14:tracePt t="29429" x="4302125" y="5268913"/>
          <p14:tracePt t="29437" x="4302125" y="5259388"/>
          <p14:tracePt t="29445" x="4302125" y="5251450"/>
          <p14:tracePt t="29461" x="4302125" y="5241925"/>
          <p14:tracePt t="29469" x="4302125" y="5232400"/>
          <p14:tracePt t="29481" x="4302125" y="5222875"/>
          <p14:tracePt t="29498" x="4302125" y="5214938"/>
          <p14:tracePt t="30151" x="4310063" y="5214938"/>
          <p14:tracePt t="30163" x="4319588" y="5214938"/>
          <p14:tracePt t="30176" x="4329113" y="5214938"/>
          <p14:tracePt t="30182" x="4329113" y="5222875"/>
          <p14:tracePt t="30191" x="4338638" y="5222875"/>
          <p14:tracePt t="30198" x="4346575" y="5232400"/>
          <p14:tracePt t="30211" x="4356100" y="5241925"/>
          <p14:tracePt t="30238" x="4356100" y="5251450"/>
          <p14:tracePt t="30254" x="4356100" y="5259388"/>
          <p14:tracePt t="30288" x="4356100" y="5268913"/>
          <p14:tracePt t="30308" x="4356100" y="5278438"/>
          <p14:tracePt t="30324" x="4356100" y="5287963"/>
          <p14:tracePt t="30386" x="4346575" y="5287963"/>
          <p14:tracePt t="30395" x="4338638" y="5287963"/>
          <p14:tracePt t="30410" x="4329113" y="5287963"/>
          <p14:tracePt t="30422" x="4319588" y="5287963"/>
          <p14:tracePt t="30430" x="4310063" y="5287963"/>
          <p14:tracePt t="30446" x="4302125" y="5287963"/>
          <p14:tracePt t="30455" x="4292600" y="5278438"/>
          <p14:tracePt t="30464" x="4283075" y="5278438"/>
          <p14:tracePt t="30471" x="4283075" y="5268913"/>
          <p14:tracePt t="30479" x="4273550" y="5268913"/>
          <p14:tracePt t="30495" x="4265613" y="5259388"/>
          <p14:tracePt t="30507" x="4265613" y="5251450"/>
          <p14:tracePt t="30523" x="4256088" y="5251450"/>
          <p14:tracePt t="30598" x="4256088" y="5241925"/>
          <p14:tracePt t="30610" x="4265613" y="5241925"/>
          <p14:tracePt t="30619" x="4283075" y="5241925"/>
          <p14:tracePt t="30626" x="4292600" y="5251450"/>
          <p14:tracePt t="30634" x="4302125" y="5251450"/>
          <p14:tracePt t="30644" x="4310063" y="5251450"/>
          <p14:tracePt t="30650" x="4310063" y="5259388"/>
          <p14:tracePt t="30656" x="4319588" y="5268913"/>
          <p14:tracePt t="30664" x="4319588" y="5278438"/>
          <p14:tracePt t="30681" x="4319588" y="5287963"/>
          <p14:tracePt t="30695" x="4329113" y="5295900"/>
          <p14:tracePt t="30709" x="4329113" y="5305425"/>
          <p14:tracePt t="30720" x="4329113" y="5314950"/>
          <p14:tracePt t="30740" x="4329113" y="5324475"/>
          <p14:tracePt t="30802" x="4319588" y="5324475"/>
          <p14:tracePt t="30827" x="4310063" y="5324475"/>
          <p14:tracePt t="30834" x="4302125" y="5324475"/>
          <p14:tracePt t="30844" x="4292600" y="5324475"/>
          <p14:tracePt t="30856" x="4283075" y="5324475"/>
          <p14:tracePt t="30868" x="4273550" y="5324475"/>
          <p14:tracePt t="30877" x="4273550" y="5314950"/>
          <p14:tracePt t="30884" x="4265613" y="5314950"/>
          <p14:tracePt t="30896" x="4265613" y="5305425"/>
          <p14:tracePt t="30916" x="4256088" y="5305425"/>
          <p14:tracePt t="31938" x="0" y="0"/>
        </p14:tracePtLst>
        <p14:tracePtLst>
          <p14:tracePt t="33006" x="4256088" y="5305425"/>
          <p14:tracePt t="35576" x="0" y="0"/>
        </p14:tracePtLst>
        <p14:tracePtLst>
          <p14:tracePt t="37027" x="7288213" y="5049838"/>
          <p14:tracePt t="37046" x="7296150" y="5049838"/>
          <p14:tracePt t="37372" x="7296150" y="5059363"/>
          <p14:tracePt t="37380" x="7305675" y="5059363"/>
          <p14:tracePt t="37450" x="7315200" y="5068888"/>
          <p14:tracePt t="37462" x="7324725" y="5076825"/>
          <p14:tracePt t="37470" x="7334250" y="5086350"/>
          <p14:tracePt t="37483" x="7334250" y="5095875"/>
          <p14:tracePt t="37490" x="7334250" y="5105400"/>
          <p14:tracePt t="37500" x="7342188" y="5105400"/>
          <p14:tracePt t="37514" x="7351713" y="5113338"/>
          <p14:tracePt t="37544" x="7351713" y="5122863"/>
          <p14:tracePt t="37787" x="7342188" y="5122863"/>
          <p14:tracePt t="37902" x="7334250" y="5122863"/>
          <p14:tracePt t="38117" x="7334250" y="5132388"/>
          <p14:tracePt t="38128" x="7334250" y="5141913"/>
          <p14:tracePt t="38148" x="7334250" y="5149850"/>
          <p14:tracePt t="38168" x="7334250" y="5159375"/>
          <p14:tracePt t="38480" x="7324725" y="5159375"/>
          <p14:tracePt t="38510" x="7315200" y="5159375"/>
          <p14:tracePt t="38532" x="7315200" y="5168900"/>
          <p14:tracePt t="40186" x="7315200" y="5178425"/>
          <p14:tracePt t="42456" x="7315200" y="5186363"/>
          <p14:tracePt t="42612" x="7315200" y="5195888"/>
          <p14:tracePt t="42722" x="7315200" y="5205413"/>
          <p14:tracePt t="42842" x="7315200" y="5214938"/>
          <p14:tracePt t="47153" x="0" y="0"/>
        </p14:tracePtLst>
        <p14:tracePtLst>
          <p14:tracePt t="48764" x="10255250" y="5424488"/>
          <p14:tracePt t="56625" x="10247313" y="5424488"/>
          <p14:tracePt t="56638" x="10247313" y="5434013"/>
          <p14:tracePt t="56646" x="10237788" y="5434013"/>
          <p14:tracePt t="56653" x="10237788" y="5441950"/>
          <p14:tracePt t="56679" x="10228263" y="5441950"/>
          <p14:tracePt t="56684" x="10228263" y="5451475"/>
          <p14:tracePt t="56700" x="10218738" y="5451475"/>
          <p14:tracePt t="56728" x="10210800" y="5461000"/>
          <p14:tracePt t="56738" x="10201275" y="5461000"/>
          <p14:tracePt t="56744" x="10191750" y="5461000"/>
          <p14:tracePt t="56753" x="10182225" y="5461000"/>
          <p14:tracePt t="56764" x="10174288" y="5461000"/>
          <p14:tracePt t="56774" x="10164763" y="5461000"/>
          <p14:tracePt t="56791" x="10164763" y="5470525"/>
          <p14:tracePt t="56838" x="10155238" y="5470525"/>
          <p14:tracePt t="57395" x="10145713" y="5470525"/>
          <p14:tracePt t="57418" x="10137775" y="5470525"/>
          <p14:tracePt t="57441" x="10128250" y="5470525"/>
          <p14:tracePt t="57476" x="10118725" y="5470525"/>
          <p14:tracePt t="57528" x="10109200" y="5470525"/>
          <p14:tracePt t="57573" x="10101263" y="5470525"/>
          <p14:tracePt t="57621" x="10091738" y="5470525"/>
          <p14:tracePt t="57639" x="10082213" y="5470525"/>
          <p14:tracePt t="57700" x="10072688" y="5470525"/>
          <p14:tracePt t="57758" x="10064750" y="5470525"/>
          <p14:tracePt t="57880" x="10055225" y="5470525"/>
          <p14:tracePt t="58750" x="10064750" y="5470525"/>
          <p14:tracePt t="58762" x="10072688" y="5470525"/>
          <p14:tracePt t="58771" x="10082213" y="5470525"/>
          <p14:tracePt t="58782" x="10091738" y="5470525"/>
          <p14:tracePt t="58800" x="10091738" y="5461000"/>
          <p14:tracePt t="58812" x="10101263" y="5461000"/>
          <p14:tracePt t="58829" x="10109200" y="5461000"/>
          <p14:tracePt t="58836" x="10128250" y="5461000"/>
          <p14:tracePt t="58845" x="10145713" y="5461000"/>
          <p14:tracePt t="58852" x="10164763" y="5461000"/>
          <p14:tracePt t="58861" x="10182225" y="5478463"/>
          <p14:tracePt t="58868" x="10201275" y="5487988"/>
          <p14:tracePt t="58877" x="10218738" y="5497513"/>
          <p14:tracePt t="58885" x="10237788" y="5514975"/>
          <p14:tracePt t="58890" x="10255250" y="5524500"/>
          <p14:tracePt t="58898" x="10283825" y="5534025"/>
          <p14:tracePt t="58906" x="10301288" y="5543550"/>
          <p14:tracePt t="58914" x="10301288" y="5551488"/>
          <p14:tracePt t="58921" x="10320338" y="5561013"/>
          <p14:tracePt t="58929" x="10328275" y="5561013"/>
          <p14:tracePt t="58937" x="10337800" y="5570538"/>
          <p14:tracePt t="58962" x="10347325" y="5588000"/>
          <p14:tracePt t="58969" x="10356850" y="5588000"/>
          <p14:tracePt t="58987" x="10356850" y="5597525"/>
          <p14:tracePt t="58999" x="10356850" y="5607050"/>
          <p14:tracePt t="59007" x="10356850" y="5624513"/>
          <p14:tracePt t="59015" x="10356850" y="5634038"/>
          <p14:tracePt t="59023" x="10347325" y="5653088"/>
          <p14:tracePt t="59031" x="10337800" y="5661025"/>
          <p14:tracePt t="59039" x="10328275" y="5661025"/>
          <p14:tracePt t="59047" x="10320338" y="5670550"/>
          <p14:tracePt t="59063" x="10310813" y="5680075"/>
          <p14:tracePt t="59071" x="10301288" y="5680075"/>
          <p14:tracePt t="59077" x="10291763" y="5680075"/>
          <p14:tracePt t="59085" x="10283825" y="5680075"/>
          <p14:tracePt t="59093" x="10274300" y="5680075"/>
          <p14:tracePt t="59101" x="10264775" y="5689600"/>
          <p14:tracePt t="59117" x="10255250" y="5689600"/>
          <p14:tracePt t="59126" x="10247313" y="5689600"/>
          <p14:tracePt t="59133" x="10237788" y="5689600"/>
          <p14:tracePt t="59142" x="10218738" y="5689600"/>
          <p14:tracePt t="59153" x="10210800" y="5689600"/>
          <p14:tracePt t="59161" x="10201275" y="5680075"/>
          <p14:tracePt t="59175" x="10191750" y="5670550"/>
          <p14:tracePt t="59183" x="10182225" y="5661025"/>
          <p14:tracePt t="59191" x="10174288" y="5661025"/>
          <p14:tracePt t="59199" x="10164763" y="5653088"/>
          <p14:tracePt t="59207" x="10145713" y="5643563"/>
          <p14:tracePt t="59215" x="10145713" y="5634038"/>
          <p14:tracePt t="59223" x="10137775" y="5624513"/>
          <p14:tracePt t="59231" x="10137775" y="5616575"/>
          <p14:tracePt t="59240" x="10137775" y="5597525"/>
          <p14:tracePt t="59247" x="10128250" y="5597525"/>
          <p14:tracePt t="59255" x="10128250" y="5580063"/>
          <p14:tracePt t="59261" x="10128250" y="5570538"/>
          <p14:tracePt t="59269" x="10118725" y="5561013"/>
          <p14:tracePt t="59277" x="10118725" y="5551488"/>
          <p14:tracePt t="59285" x="10118725" y="5534025"/>
          <p14:tracePt t="59294" x="10118725" y="5514975"/>
          <p14:tracePt t="59310" x="10118725" y="5507038"/>
          <p14:tracePt t="59317" x="10118725" y="5487988"/>
          <p14:tracePt t="59326" x="10118725" y="5470525"/>
          <p14:tracePt t="59333" x="10118725" y="5461000"/>
          <p14:tracePt t="59342" x="10118725" y="5451475"/>
          <p14:tracePt t="59349" x="10128250" y="5441950"/>
          <p14:tracePt t="59363" x="10128250" y="5434013"/>
          <p14:tracePt t="59371" x="10128250" y="5424488"/>
          <p14:tracePt t="59391" x="10128250" y="5414963"/>
          <p14:tracePt t="59403" x="10137775" y="5414963"/>
          <p14:tracePt t="59439" x="10145713" y="5414963"/>
          <p14:tracePt t="59447" x="10155238" y="5414963"/>
          <p14:tracePt t="59455" x="10164763" y="5414963"/>
          <p14:tracePt t="59465" x="10174288" y="5414963"/>
          <p14:tracePt t="61704" x="0" y="0"/>
        </p14:tracePtLst>
        <p14:tracePtLst>
          <p14:tracePt t="65719" x="6329363" y="5524500"/>
          <p14:tracePt t="67438" x="0" y="0"/>
        </p14:tracePtLst>
        <p14:tracePtLst>
          <p14:tracePt t="79267" x="10328275" y="5351463"/>
          <p14:tracePt t="80008" x="0" y="0"/>
        </p14:tracePtLst>
        <p14:tracePtLst>
          <p14:tracePt t="80974" x="4511675" y="5032375"/>
          <p14:tracePt t="80984" x="4502150" y="5040313"/>
          <p14:tracePt t="80996" x="4502150" y="5049838"/>
          <p14:tracePt t="81004" x="4502150" y="5059363"/>
          <p14:tracePt t="81756" x="0" y="0"/>
        </p14:tracePtLst>
        <p14:tracePtLst>
          <p14:tracePt t="82953" x="10247313" y="5424488"/>
          <p14:tracePt t="83554" x="0" y="0"/>
        </p14:tracePtLst>
        <p14:tracePtLst>
          <p14:tracePt t="85209" x="7288213" y="5141913"/>
          <p14:tracePt t="85218" x="7288213" y="5149850"/>
          <p14:tracePt t="85786" x="7278688" y="5149850"/>
          <p14:tracePt t="85806"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5168-C4D7-48ED-90A2-EEEDCF4EA1F8}"/>
              </a:ext>
            </a:extLst>
          </p:cNvPr>
          <p:cNvSpPr>
            <a:spLocks noGrp="1"/>
          </p:cNvSpPr>
          <p:nvPr>
            <p:ph type="title"/>
          </p:nvPr>
        </p:nvSpPr>
        <p:spPr/>
        <p:txBody>
          <a:bodyPr/>
          <a:lstStyle/>
          <a:p>
            <a:r>
              <a:rPr lang="en-US" dirty="0"/>
              <a:t>Borromean rings</a:t>
            </a:r>
          </a:p>
        </p:txBody>
      </p:sp>
      <p:pic>
        <p:nvPicPr>
          <p:cNvPr id="20" name="Content Placeholder 19" descr="A picture containing snow, covered, plane, man&#10;&#10;Description automatically generated">
            <a:extLst>
              <a:ext uri="{FF2B5EF4-FFF2-40B4-BE49-F238E27FC236}">
                <a16:creationId xmlns:a16="http://schemas.microsoft.com/office/drawing/2014/main" id="{F588B4EA-A2AE-4F57-9B77-2A02C80F0050}"/>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7200" y="2532888"/>
            <a:ext cx="2709395" cy="1524035"/>
          </a:xfrm>
        </p:spPr>
      </p:pic>
      <p:sp>
        <p:nvSpPr>
          <p:cNvPr id="4" name="Footer Placeholder 3">
            <a:extLst>
              <a:ext uri="{FF2B5EF4-FFF2-40B4-BE49-F238E27FC236}">
                <a16:creationId xmlns:a16="http://schemas.microsoft.com/office/drawing/2014/main" id="{C6D3654A-1CFC-4D8A-8760-AB454D511563}"/>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A91252B7-4691-4C15-A8AD-0128B3F4B398}"/>
              </a:ext>
            </a:extLst>
          </p:cNvPr>
          <p:cNvSpPr>
            <a:spLocks noGrp="1"/>
          </p:cNvSpPr>
          <p:nvPr>
            <p:ph type="dt" sz="half" idx="2"/>
          </p:nvPr>
        </p:nvSpPr>
        <p:spPr/>
        <p:txBody>
          <a:bodyPr/>
          <a:lstStyle/>
          <a:p>
            <a:r>
              <a:rPr lang="de-DE"/>
              <a:t>25.05.2020</a:t>
            </a:r>
            <a:endParaRPr lang="de-DE" dirty="0"/>
          </a:p>
        </p:txBody>
      </p:sp>
      <p:sp>
        <p:nvSpPr>
          <p:cNvPr id="10" name="TextBox 9">
            <a:extLst>
              <a:ext uri="{FF2B5EF4-FFF2-40B4-BE49-F238E27FC236}">
                <a16:creationId xmlns:a16="http://schemas.microsoft.com/office/drawing/2014/main" id="{A56CDC1C-FF46-4DFA-885B-17E18402809E}"/>
              </a:ext>
            </a:extLst>
          </p:cNvPr>
          <p:cNvSpPr txBox="1"/>
          <p:nvPr/>
        </p:nvSpPr>
        <p:spPr>
          <a:xfrm>
            <a:off x="384048" y="1517904"/>
            <a:ext cx="2216483" cy="400110"/>
          </a:xfrm>
          <a:prstGeom prst="rect">
            <a:avLst/>
          </a:prstGeom>
          <a:noFill/>
        </p:spPr>
        <p:txBody>
          <a:bodyPr wrap="square" rtlCol="0">
            <a:spAutoFit/>
          </a:bodyPr>
          <a:lstStyle/>
          <a:p>
            <a:pPr algn="ctr"/>
            <a:r>
              <a:rPr lang="en-US" sz="2000" dirty="0"/>
              <a:t>OO disabled</a:t>
            </a:r>
          </a:p>
        </p:txBody>
      </p:sp>
      <p:sp>
        <p:nvSpPr>
          <p:cNvPr id="11" name="TextBox 10">
            <a:extLst>
              <a:ext uri="{FF2B5EF4-FFF2-40B4-BE49-F238E27FC236}">
                <a16:creationId xmlns:a16="http://schemas.microsoft.com/office/drawing/2014/main" id="{16475FC4-6505-4BE5-A92F-98466C6F21CB}"/>
              </a:ext>
            </a:extLst>
          </p:cNvPr>
          <p:cNvSpPr txBox="1"/>
          <p:nvPr/>
        </p:nvSpPr>
        <p:spPr>
          <a:xfrm>
            <a:off x="3310794" y="1517904"/>
            <a:ext cx="2216483" cy="400110"/>
          </a:xfrm>
          <a:prstGeom prst="rect">
            <a:avLst/>
          </a:prstGeom>
          <a:noFill/>
        </p:spPr>
        <p:txBody>
          <a:bodyPr wrap="square" rtlCol="0">
            <a:spAutoFit/>
          </a:bodyPr>
          <a:lstStyle/>
          <a:p>
            <a:pPr algn="ctr"/>
            <a:r>
              <a:rPr lang="en-US" sz="2000" dirty="0"/>
              <a:t>DOO</a:t>
            </a:r>
          </a:p>
        </p:txBody>
      </p:sp>
      <p:sp>
        <p:nvSpPr>
          <p:cNvPr id="12" name="TextBox 11">
            <a:extLst>
              <a:ext uri="{FF2B5EF4-FFF2-40B4-BE49-F238E27FC236}">
                <a16:creationId xmlns:a16="http://schemas.microsoft.com/office/drawing/2014/main" id="{ABDD48CC-7E3E-4A55-A5B1-5AE3398C7576}"/>
              </a:ext>
            </a:extLst>
          </p:cNvPr>
          <p:cNvSpPr txBox="1"/>
          <p:nvPr/>
        </p:nvSpPr>
        <p:spPr>
          <a:xfrm>
            <a:off x="6184398" y="1519525"/>
            <a:ext cx="2216483" cy="400110"/>
          </a:xfrm>
          <a:prstGeom prst="rect">
            <a:avLst/>
          </a:prstGeom>
          <a:noFill/>
        </p:spPr>
        <p:txBody>
          <a:bodyPr wrap="square" rtlCol="0">
            <a:spAutoFit/>
          </a:bodyPr>
          <a:lstStyle/>
          <a:p>
            <a:pPr algn="ctr"/>
            <a:r>
              <a:rPr lang="en-US" sz="2000" dirty="0"/>
              <a:t>FOO</a:t>
            </a:r>
          </a:p>
        </p:txBody>
      </p:sp>
      <p:sp>
        <p:nvSpPr>
          <p:cNvPr id="13" name="TextBox 12">
            <a:extLst>
              <a:ext uri="{FF2B5EF4-FFF2-40B4-BE49-F238E27FC236}">
                <a16:creationId xmlns:a16="http://schemas.microsoft.com/office/drawing/2014/main" id="{C2FBFDA5-A61C-4300-B837-176B2AD8063F}"/>
              </a:ext>
            </a:extLst>
          </p:cNvPr>
          <p:cNvSpPr txBox="1"/>
          <p:nvPr/>
        </p:nvSpPr>
        <p:spPr>
          <a:xfrm>
            <a:off x="9038929" y="1517904"/>
            <a:ext cx="2216483" cy="400110"/>
          </a:xfrm>
          <a:prstGeom prst="rect">
            <a:avLst/>
          </a:prstGeom>
          <a:noFill/>
        </p:spPr>
        <p:txBody>
          <a:bodyPr wrap="square" rtlCol="0">
            <a:spAutoFit/>
          </a:bodyPr>
          <a:lstStyle/>
          <a:p>
            <a:pPr algn="ctr"/>
            <a:r>
              <a:rPr lang="en-US" sz="2000" dirty="0"/>
              <a:t>MBOO (ours)</a:t>
            </a:r>
          </a:p>
        </p:txBody>
      </p:sp>
      <p:sp>
        <p:nvSpPr>
          <p:cNvPr id="14" name="TextBox 13">
            <a:extLst>
              <a:ext uri="{FF2B5EF4-FFF2-40B4-BE49-F238E27FC236}">
                <a16:creationId xmlns:a16="http://schemas.microsoft.com/office/drawing/2014/main" id="{F540A652-7F94-4A9C-94F5-F13AC0B7AF64}"/>
              </a:ext>
            </a:extLst>
          </p:cNvPr>
          <p:cNvSpPr txBox="1"/>
          <p:nvPr/>
        </p:nvSpPr>
        <p:spPr>
          <a:xfrm>
            <a:off x="611377" y="4416552"/>
            <a:ext cx="2216483" cy="400110"/>
          </a:xfrm>
          <a:prstGeom prst="rect">
            <a:avLst/>
          </a:prstGeom>
          <a:noFill/>
        </p:spPr>
        <p:txBody>
          <a:bodyPr wrap="square" rtlCol="0">
            <a:spAutoFit/>
          </a:bodyPr>
          <a:lstStyle/>
          <a:p>
            <a:pPr algn="ctr"/>
            <a:r>
              <a:rPr lang="en-US" sz="2000" dirty="0"/>
              <a:t>60.0 </a:t>
            </a:r>
            <a:r>
              <a:rPr lang="en-US" sz="2000" dirty="0" err="1"/>
              <a:t>ms</a:t>
            </a:r>
            <a:endParaRPr lang="en-US" sz="2000" dirty="0"/>
          </a:p>
        </p:txBody>
      </p:sp>
      <p:sp>
        <p:nvSpPr>
          <p:cNvPr id="15" name="TextBox 14">
            <a:extLst>
              <a:ext uri="{FF2B5EF4-FFF2-40B4-BE49-F238E27FC236}">
                <a16:creationId xmlns:a16="http://schemas.microsoft.com/office/drawing/2014/main" id="{712AB580-C16F-4D6C-AB05-B9CE7B81E5ED}"/>
              </a:ext>
            </a:extLst>
          </p:cNvPr>
          <p:cNvSpPr txBox="1"/>
          <p:nvPr/>
        </p:nvSpPr>
        <p:spPr>
          <a:xfrm>
            <a:off x="3310794" y="4416552"/>
            <a:ext cx="2216483" cy="400110"/>
          </a:xfrm>
          <a:prstGeom prst="rect">
            <a:avLst/>
          </a:prstGeom>
          <a:noFill/>
        </p:spPr>
        <p:txBody>
          <a:bodyPr wrap="square" rtlCol="0">
            <a:spAutoFit/>
          </a:bodyPr>
          <a:lstStyle/>
          <a:p>
            <a:pPr algn="ctr"/>
            <a:r>
              <a:rPr lang="en-US" sz="2000" dirty="0"/>
              <a:t>100.0 </a:t>
            </a:r>
            <a:r>
              <a:rPr lang="en-US" sz="2000" dirty="0" err="1"/>
              <a:t>ms</a:t>
            </a:r>
            <a:endParaRPr lang="en-US" sz="2000" dirty="0"/>
          </a:p>
        </p:txBody>
      </p:sp>
      <p:sp>
        <p:nvSpPr>
          <p:cNvPr id="16" name="TextBox 15">
            <a:extLst>
              <a:ext uri="{FF2B5EF4-FFF2-40B4-BE49-F238E27FC236}">
                <a16:creationId xmlns:a16="http://schemas.microsoft.com/office/drawing/2014/main" id="{DA3C52F6-C493-4780-8F1D-8D2E218A9EA5}"/>
              </a:ext>
            </a:extLst>
          </p:cNvPr>
          <p:cNvSpPr txBox="1"/>
          <p:nvPr/>
        </p:nvSpPr>
        <p:spPr>
          <a:xfrm>
            <a:off x="6420088" y="4416552"/>
            <a:ext cx="2216483" cy="400110"/>
          </a:xfrm>
          <a:prstGeom prst="rect">
            <a:avLst/>
          </a:prstGeom>
          <a:noFill/>
        </p:spPr>
        <p:txBody>
          <a:bodyPr wrap="square" rtlCol="0">
            <a:spAutoFit/>
          </a:bodyPr>
          <a:lstStyle/>
          <a:p>
            <a:pPr algn="ctr"/>
            <a:r>
              <a:rPr lang="en-US" sz="2000" dirty="0"/>
              <a:t>30.5 </a:t>
            </a:r>
            <a:r>
              <a:rPr lang="en-US" sz="2000" dirty="0" err="1"/>
              <a:t>ms</a:t>
            </a:r>
            <a:endParaRPr lang="en-US" sz="2000" dirty="0"/>
          </a:p>
        </p:txBody>
      </p:sp>
      <p:sp>
        <p:nvSpPr>
          <p:cNvPr id="17" name="TextBox 16">
            <a:extLst>
              <a:ext uri="{FF2B5EF4-FFF2-40B4-BE49-F238E27FC236}">
                <a16:creationId xmlns:a16="http://schemas.microsoft.com/office/drawing/2014/main" id="{CD902DFC-2467-4FF5-9DFA-F21C8B657DE5}"/>
              </a:ext>
            </a:extLst>
          </p:cNvPr>
          <p:cNvSpPr txBox="1"/>
          <p:nvPr/>
        </p:nvSpPr>
        <p:spPr>
          <a:xfrm>
            <a:off x="9193733" y="4416552"/>
            <a:ext cx="2216483" cy="400110"/>
          </a:xfrm>
          <a:prstGeom prst="rect">
            <a:avLst/>
          </a:prstGeom>
          <a:noFill/>
        </p:spPr>
        <p:txBody>
          <a:bodyPr wrap="square" rtlCol="0">
            <a:spAutoFit/>
          </a:bodyPr>
          <a:lstStyle/>
          <a:p>
            <a:pPr algn="ctr"/>
            <a:r>
              <a:rPr lang="en-US" sz="2000" dirty="0"/>
              <a:t>26.9 </a:t>
            </a:r>
            <a:r>
              <a:rPr lang="en-US" sz="2000" dirty="0" err="1"/>
              <a:t>ms</a:t>
            </a:r>
            <a:endParaRPr lang="en-US" sz="2000"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C99B2E1-9574-4084-B671-3F136C5CC5C2}"/>
                  </a:ext>
                </a:extLst>
              </p:cNvPr>
              <p:cNvSpPr txBox="1"/>
              <p:nvPr/>
            </p:nvSpPr>
            <p:spPr>
              <a:xfrm>
                <a:off x="640080" y="5212080"/>
                <a:ext cx="4572000" cy="1289304"/>
              </a:xfrm>
              <a:prstGeom prst="rect">
                <a:avLst/>
              </a:prstGeom>
              <a:noFill/>
            </p:spPr>
            <p:txBody>
              <a:bodyPr wrap="square" rtlCol="0">
                <a:spAutoFit/>
              </a:bodyPr>
              <a:lstStyle/>
              <a:p>
                <a:r>
                  <a:rPr lang="en-US" sz="2000" dirty="0"/>
                  <a:t>Num. lines 	2845</a:t>
                </a:r>
              </a:p>
              <a:p>
                <a:r>
                  <a:rPr lang="en-US" sz="2000" dirty="0"/>
                  <a:t>Num. vertices	182080</a:t>
                </a:r>
              </a:p>
              <a:p>
                <a:pPr/>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rPr>
                        <m:t>𝑝</m:t>
                      </m:r>
                      <m:r>
                        <a:rPr lang="de-DE" sz="2000">
                          <a:latin typeface="Cambria Math" panose="02040503050406030204" pitchFamily="18" charset="0"/>
                        </a:rPr>
                        <m:t>=</m:t>
                      </m:r>
                      <m:r>
                        <a:rPr lang="de-DE" sz="2000">
                          <a:latin typeface="Cambria Math" panose="02040503050406030204" pitchFamily="18" charset="0"/>
                        </a:rPr>
                        <m:t>0</m:t>
                      </m:r>
                      <m:r>
                        <a:rPr lang="de-DE" sz="2000">
                          <a:latin typeface="Cambria Math" panose="02040503050406030204" pitchFamily="18" charset="0"/>
                        </a:rPr>
                        <m:t>.</m:t>
                      </m:r>
                      <m:r>
                        <a:rPr lang="de-DE" sz="2000">
                          <a:latin typeface="Cambria Math" panose="02040503050406030204" pitchFamily="18" charset="0"/>
                        </a:rPr>
                        <m:t>3</m:t>
                      </m:r>
                      <m:r>
                        <a:rPr lang="de-DE" sz="2000">
                          <a:latin typeface="Cambria Math" panose="02040503050406030204" pitchFamily="18" charset="0"/>
                        </a:rPr>
                        <m:t>, </m:t>
                      </m:r>
                      <m:r>
                        <a:rPr lang="de-DE" sz="2000">
                          <a:latin typeface="Cambria Math" panose="02040503050406030204" pitchFamily="18" charset="0"/>
                        </a:rPr>
                        <m:t>𝑞</m:t>
                      </m:r>
                      <m:r>
                        <a:rPr lang="de-DE" sz="2000">
                          <a:latin typeface="Cambria Math" panose="02040503050406030204" pitchFamily="18" charset="0"/>
                        </a:rPr>
                        <m:t>=</m:t>
                      </m:r>
                      <m:r>
                        <a:rPr lang="de-DE" sz="2000">
                          <a:latin typeface="Cambria Math" panose="02040503050406030204" pitchFamily="18" charset="0"/>
                        </a:rPr>
                        <m:t>5</m:t>
                      </m:r>
                      <m:r>
                        <a:rPr lang="de-DE" sz="2000">
                          <a:latin typeface="Cambria Math" panose="02040503050406030204" pitchFamily="18" charset="0"/>
                        </a:rPr>
                        <m:t>.</m:t>
                      </m:r>
                      <m:r>
                        <a:rPr lang="de-DE" sz="2000">
                          <a:latin typeface="Cambria Math" panose="02040503050406030204" pitchFamily="18" charset="0"/>
                        </a:rPr>
                        <m:t>9</m:t>
                      </m:r>
                      <m:r>
                        <a:rPr lang="de-DE" sz="2000">
                          <a:latin typeface="Cambria Math" panose="02040503050406030204" pitchFamily="18" charset="0"/>
                        </a:rPr>
                        <m:t>,</m:t>
                      </m:r>
                      <m:r>
                        <a:rPr lang="en-US" sz="2000">
                          <a:latin typeface="Cambria Math" panose="02040503050406030204" pitchFamily="18" charset="0"/>
                        </a:rPr>
                        <m:t>𝜆</m:t>
                      </m:r>
                      <m:r>
                        <a:rPr lang="de-DE" sz="2000">
                          <a:latin typeface="Cambria Math" panose="02040503050406030204" pitchFamily="18" charset="0"/>
                        </a:rPr>
                        <m:t>=</m:t>
                      </m:r>
                      <m:r>
                        <a:rPr lang="de-DE" sz="2000">
                          <a:latin typeface="Cambria Math" panose="02040503050406030204" pitchFamily="18" charset="0"/>
                        </a:rPr>
                        <m:t>1</m:t>
                      </m:r>
                      <m:r>
                        <a:rPr lang="de-DE" sz="2000">
                          <a:latin typeface="Cambria Math" panose="02040503050406030204" pitchFamily="18" charset="0"/>
                        </a:rPr>
                        <m:t>.</m:t>
                      </m:r>
                      <m:r>
                        <a:rPr lang="de-DE" sz="2000">
                          <a:latin typeface="Cambria Math" panose="02040503050406030204" pitchFamily="18" charset="0"/>
                        </a:rPr>
                        <m:t>1</m:t>
                      </m:r>
                      <m:r>
                        <a:rPr lang="de-DE" sz="2000">
                          <a:latin typeface="Cambria Math" panose="02040503050406030204" pitchFamily="18" charset="0"/>
                        </a:rPr>
                        <m:t>, </m:t>
                      </m:r>
                      <m:r>
                        <a:rPr lang="de-DE" sz="2000">
                          <a:latin typeface="Cambria Math" panose="02040503050406030204" pitchFamily="18" charset="0"/>
                        </a:rPr>
                        <m:t>𝑟</m:t>
                      </m:r>
                      <m:r>
                        <a:rPr lang="de-DE" sz="2000">
                          <a:latin typeface="Cambria Math" panose="02040503050406030204" pitchFamily="18" charset="0"/>
                        </a:rPr>
                        <m:t>=</m:t>
                      </m:r>
                      <m:r>
                        <a:rPr lang="de-DE" sz="2000">
                          <a:latin typeface="Cambria Math" panose="02040503050406030204" pitchFamily="18" charset="0"/>
                        </a:rPr>
                        <m:t>0</m:t>
                      </m:r>
                      <m:r>
                        <a:rPr lang="de-DE" sz="2000">
                          <a:latin typeface="Cambria Math" panose="02040503050406030204" pitchFamily="18" charset="0"/>
                        </a:rPr>
                        <m:t>.</m:t>
                      </m:r>
                      <m:r>
                        <a:rPr lang="de-DE" sz="2000">
                          <a:latin typeface="Cambria Math" panose="02040503050406030204" pitchFamily="18" charset="0"/>
                        </a:rPr>
                        <m:t>8</m:t>
                      </m:r>
                    </m:oMath>
                  </m:oMathPara>
                </a14:m>
                <a:endParaRPr lang="en-US" sz="2000" dirty="0"/>
              </a:p>
              <a:p>
                <a:endParaRPr lang="en-US" sz="2000" dirty="0"/>
              </a:p>
            </p:txBody>
          </p:sp>
        </mc:Choice>
        <mc:Fallback xmlns="">
          <p:sp>
            <p:nvSpPr>
              <p:cNvPr id="18" name="TextBox 17">
                <a:extLst>
                  <a:ext uri="{FF2B5EF4-FFF2-40B4-BE49-F238E27FC236}">
                    <a16:creationId xmlns:a16="http://schemas.microsoft.com/office/drawing/2014/main" id="{7C99B2E1-9574-4084-B671-3F136C5CC5C2}"/>
                  </a:ext>
                </a:extLst>
              </p:cNvPr>
              <p:cNvSpPr txBox="1">
                <a:spLocks noRot="1" noChangeAspect="1" noMove="1" noResize="1" noEditPoints="1" noAdjustHandles="1" noChangeArrowheads="1" noChangeShapeType="1" noTextEdit="1"/>
              </p:cNvSpPr>
              <p:nvPr/>
            </p:nvSpPr>
            <p:spPr>
              <a:xfrm>
                <a:off x="640080" y="5212080"/>
                <a:ext cx="4572000" cy="1289304"/>
              </a:xfrm>
              <a:prstGeom prst="rect">
                <a:avLst/>
              </a:prstGeom>
              <a:blipFill>
                <a:blip r:embed="rId6"/>
                <a:stretch>
                  <a:fillRect l="-1333" t="-1887"/>
                </a:stretch>
              </a:blipFill>
            </p:spPr>
            <p:txBody>
              <a:bodyPr/>
              <a:lstStyle/>
              <a:p>
                <a:r>
                  <a:rPr lang="en-US">
                    <a:noFill/>
                  </a:rPr>
                  <a:t> </a:t>
                </a:r>
              </a:p>
            </p:txBody>
          </p:sp>
        </mc:Fallback>
      </mc:AlternateContent>
      <p:pic>
        <p:nvPicPr>
          <p:cNvPr id="22" name="Picture 21" descr="A picture containing water, computer, large, laying&#10;&#10;Description automatically generated">
            <a:extLst>
              <a:ext uri="{FF2B5EF4-FFF2-40B4-BE49-F238E27FC236}">
                <a16:creationId xmlns:a16="http://schemas.microsoft.com/office/drawing/2014/main" id="{CD65F60D-4171-4958-8F49-6E5EE7103C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3225" y="2532888"/>
            <a:ext cx="2699418" cy="1518423"/>
          </a:xfrm>
          <a:prstGeom prst="rect">
            <a:avLst/>
          </a:prstGeom>
        </p:spPr>
      </p:pic>
      <p:pic>
        <p:nvPicPr>
          <p:cNvPr id="24" name="Picture 23" descr="A picture containing water, sitting, swimming, people&#10;&#10;Description automatically generated">
            <a:extLst>
              <a:ext uri="{FF2B5EF4-FFF2-40B4-BE49-F238E27FC236}">
                <a16:creationId xmlns:a16="http://schemas.microsoft.com/office/drawing/2014/main" id="{6E35FF32-F5EE-47FD-953A-630A3E0DA8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9273" y="2532888"/>
            <a:ext cx="2699419" cy="1518423"/>
          </a:xfrm>
          <a:prstGeom prst="rect">
            <a:avLst/>
          </a:prstGeom>
        </p:spPr>
      </p:pic>
      <p:pic>
        <p:nvPicPr>
          <p:cNvPr id="26" name="Picture 25" descr="A picture containing water, sitting, computer, large&#10;&#10;Description automatically generated">
            <a:extLst>
              <a:ext uri="{FF2B5EF4-FFF2-40B4-BE49-F238E27FC236}">
                <a16:creationId xmlns:a16="http://schemas.microsoft.com/office/drawing/2014/main" id="{FD9C9A24-8568-489F-8548-54548B6B59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15321" y="2532888"/>
            <a:ext cx="2699416" cy="1518422"/>
          </a:xfrm>
          <a:prstGeom prst="rect">
            <a:avLst/>
          </a:prstGeom>
        </p:spPr>
      </p:pic>
      <p:pic>
        <p:nvPicPr>
          <p:cNvPr id="8" name="Audio 7">
            <a:hlinkClick r:id="" action="ppaction://media"/>
            <a:extLst>
              <a:ext uri="{FF2B5EF4-FFF2-40B4-BE49-F238E27FC236}">
                <a16:creationId xmlns:a16="http://schemas.microsoft.com/office/drawing/2014/main" id="{CFD5335E-2740-427F-9C74-9F7611F45F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56291446"/>
      </p:ext>
    </p:extLst>
  </p:cSld>
  <p:clrMapOvr>
    <a:masterClrMapping/>
  </p:clrMapOvr>
  <mc:AlternateContent xmlns:mc="http://schemas.openxmlformats.org/markup-compatibility/2006" xmlns:p14="http://schemas.microsoft.com/office/powerpoint/2010/main">
    <mc:Choice Requires="p14">
      <p:transition spd="slow" p14:dur="2000" advTm="57563"/>
    </mc:Choice>
    <mc:Fallback xmlns="">
      <p:transition spd="slow" advTm="57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mod="1">
    <p:ext uri="{3A86A75C-4F4B-4683-9AE1-C65F6400EC91}">
      <p14:laserTraceLst xmlns:p14="http://schemas.microsoft.com/office/powerpoint/2010/main">
        <p14:tracePtLst>
          <p14:tracePt t="4987" x="6081713" y="5186363"/>
          <p14:tracePt t="5768" x="0" y="0"/>
        </p14:tracePtLst>
        <p14:tracePtLst>
          <p14:tracePt t="9224" x="4100513" y="4273550"/>
          <p14:tracePt t="10978" x="4100513" y="4264025"/>
          <p14:tracePt t="10986" x="4100513" y="4256088"/>
          <p14:tracePt t="10994" x="4100513" y="4246563"/>
          <p14:tracePt t="11005" x="4110038" y="4237038"/>
          <p14:tracePt t="11011" x="4110038" y="4227513"/>
          <p14:tracePt t="11022" x="4110038" y="4219575"/>
          <p14:tracePt t="11028" x="4119563" y="4210050"/>
          <p14:tracePt t="11036" x="4127500" y="4191000"/>
          <p14:tracePt t="11044" x="4137025" y="4183063"/>
          <p14:tracePt t="11052" x="4137025" y="4164013"/>
          <p14:tracePt t="11059" x="4146550" y="4146550"/>
          <p14:tracePt t="11079" x="4156075" y="4110038"/>
          <p14:tracePt t="11087" x="4156075" y="4090988"/>
          <p14:tracePt t="11092" x="4164013" y="4064000"/>
          <p14:tracePt t="11099" x="4173538" y="4044950"/>
          <p14:tracePt t="11107" x="4173538" y="4027488"/>
          <p14:tracePt t="11114" x="4183063" y="4008438"/>
          <p14:tracePt t="11122" x="4183063" y="4000500"/>
          <p14:tracePt t="11130" x="4192588" y="3981450"/>
          <p14:tracePt t="11138" x="4192588" y="3963988"/>
          <p14:tracePt t="11146" x="4192588" y="3954463"/>
          <p14:tracePt t="11155" x="4192588" y="3944938"/>
          <p14:tracePt t="11161" x="4192588" y="3927475"/>
          <p14:tracePt t="11178" x="4192588" y="3917950"/>
          <p14:tracePt t="11187" x="4192588" y="3908425"/>
          <p14:tracePt t="11194" x="4192588" y="3898900"/>
          <p14:tracePt t="11212" x="4192588" y="3889375"/>
          <p14:tracePt t="11248" x="4192588" y="3881438"/>
          <p14:tracePt t="11260" x="4192588" y="3871913"/>
          <p14:tracePt t="11276" x="4192588" y="3852863"/>
          <p14:tracePt t="11285" x="4192588" y="3844925"/>
          <p14:tracePt t="11292" x="4192588" y="3835400"/>
          <p14:tracePt t="11297" x="4192588" y="3816350"/>
          <p14:tracePt t="11306" x="4192588" y="3798888"/>
          <p14:tracePt t="11313" x="4192588" y="3779838"/>
          <p14:tracePt t="11323" x="4192588" y="3762375"/>
          <p14:tracePt t="11330" x="4183063" y="3743325"/>
          <p14:tracePt t="11340" x="4173538" y="3725863"/>
          <p14:tracePt t="11346" x="4164013" y="3698875"/>
          <p14:tracePt t="11354" x="4146550" y="3670300"/>
          <p14:tracePt t="11361" x="4137025" y="3633788"/>
          <p14:tracePt t="11371" x="4137025" y="3625850"/>
          <p14:tracePt t="11378" x="4137025" y="3606800"/>
          <p14:tracePt t="11386" x="4137025" y="3589338"/>
          <p14:tracePt t="11395" x="4137025" y="3570288"/>
          <p14:tracePt t="11400" x="4137025" y="3552825"/>
          <p14:tracePt t="11484" x="4146550" y="3552825"/>
          <p14:tracePt t="11491" x="4156075" y="3560763"/>
          <p14:tracePt t="11498" x="4164013" y="3570288"/>
          <p14:tracePt t="11507" x="4173538" y="3589338"/>
          <p14:tracePt t="11514" x="4183063" y="3616325"/>
          <p14:tracePt t="11522" x="4192588" y="3643313"/>
          <p14:tracePt t="11530" x="4200525" y="3679825"/>
          <p14:tracePt t="11538" x="4200525" y="3716338"/>
          <p14:tracePt t="11545" x="4200525" y="3743325"/>
          <p14:tracePt t="11554" x="4200525" y="3762375"/>
          <p14:tracePt t="11562" x="4200525" y="3779838"/>
          <p14:tracePt t="11570" x="4192588" y="3798888"/>
          <p14:tracePt t="11577" x="4192588" y="3808413"/>
          <p14:tracePt t="11589" x="4183063" y="3816350"/>
          <p14:tracePt t="11639" x="4173538" y="3816350"/>
          <p14:tracePt t="11652" x="4164013" y="3816350"/>
          <p14:tracePt t="11660" x="4164013" y="3808413"/>
          <p14:tracePt t="11667" x="4146550" y="3798888"/>
          <p14:tracePt t="11675" x="4137025" y="3789363"/>
          <p14:tracePt t="11681" x="4119563" y="3779838"/>
          <p14:tracePt t="11689" x="4100513" y="3762375"/>
          <p14:tracePt t="11697" x="4090988" y="3752850"/>
          <p14:tracePt t="11707" x="4083050" y="3743325"/>
          <p14:tracePt t="11713" x="4064000" y="3735388"/>
          <p14:tracePt t="11721" x="4054475" y="3716338"/>
          <p14:tracePt t="11729" x="4044950" y="3706813"/>
          <p14:tracePt t="11749" x="4044950" y="3698875"/>
          <p14:tracePt t="11860" x="4054475" y="3698875"/>
          <p14:tracePt t="11867" x="4064000" y="3716338"/>
          <p14:tracePt t="11875" x="4064000" y="3725863"/>
          <p14:tracePt t="11881" x="4064000" y="3743325"/>
          <p14:tracePt t="11889" x="4064000" y="3762375"/>
          <p14:tracePt t="11897" x="4054475" y="3779838"/>
          <p14:tracePt t="11904" x="4044950" y="3798888"/>
          <p14:tracePt t="11912" x="4027488" y="3808413"/>
          <p14:tracePt t="11920" x="4017963" y="3816350"/>
          <p14:tracePt t="11939" x="4008438" y="3816350"/>
          <p14:tracePt t="11950" x="4000500" y="3816350"/>
          <p14:tracePt t="11972" x="3981450" y="3816350"/>
          <p14:tracePt t="11977" x="3963988" y="3808413"/>
          <p14:tracePt t="11984" x="3935413" y="3789363"/>
          <p14:tracePt t="11993" x="3917950" y="3771900"/>
          <p14:tracePt t="12000" x="3898900" y="3752850"/>
          <p14:tracePt t="12008" x="3881438" y="3743325"/>
          <p14:tracePt t="12016" x="3871913" y="3735388"/>
          <p14:tracePt t="12025" x="3862388" y="3735388"/>
          <p14:tracePt t="12031" x="3862388" y="3725863"/>
          <p14:tracePt t="12286" x="0" y="0"/>
        </p14:tracePtLst>
        <p14:tracePtLst>
          <p14:tracePt t="19128" x="4392613" y="5186363"/>
          <p14:tracePt t="21074" x="4402138" y="5186363"/>
          <p14:tracePt t="21086" x="4411663" y="5186363"/>
          <p14:tracePt t="21095" x="4419600" y="5195888"/>
          <p14:tracePt t="21101" x="4419600" y="5205413"/>
          <p14:tracePt t="21108" x="4429125" y="5214938"/>
          <p14:tracePt t="21115" x="4438650" y="5222875"/>
          <p14:tracePt t="21124" x="4448175" y="5232400"/>
          <p14:tracePt t="21156" x="4456113" y="5241925"/>
          <p14:tracePt t="21169" x="4456113" y="5251450"/>
          <p14:tracePt t="21176" x="4456113" y="5259388"/>
          <p14:tracePt t="21184" x="4456113" y="5268913"/>
          <p14:tracePt t="21191" x="4448175" y="5278438"/>
          <p14:tracePt t="21203" x="4438650" y="5278438"/>
          <p14:tracePt t="21229" x="4429125" y="5278438"/>
          <p14:tracePt t="21245" x="4411663" y="5278438"/>
          <p14:tracePt t="21253" x="4402138" y="5278438"/>
          <p14:tracePt t="21261" x="4392613" y="5278438"/>
          <p14:tracePt t="21269" x="4383088" y="5268913"/>
          <p14:tracePt t="21277" x="4375150" y="5259388"/>
          <p14:tracePt t="21286" x="4356100" y="5251450"/>
          <p14:tracePt t="21293" x="4346575" y="5232400"/>
          <p14:tracePt t="21301" x="4338638" y="5214938"/>
          <p14:tracePt t="21307" x="4329113" y="5195888"/>
          <p14:tracePt t="21314" x="4319588" y="5178425"/>
          <p14:tracePt t="21322" x="4319588" y="5159375"/>
          <p14:tracePt t="21330" x="4319588" y="5141913"/>
          <p14:tracePt t="21339" x="4319588" y="5132388"/>
          <p14:tracePt t="21347" x="4319588" y="5113338"/>
          <p14:tracePt t="21354" x="4319588" y="5095875"/>
          <p14:tracePt t="21363" x="4319588" y="5076825"/>
          <p14:tracePt t="21371" x="4329113" y="5076825"/>
          <p14:tracePt t="21379" x="4346575" y="5068888"/>
          <p14:tracePt t="21387" x="4356100" y="5059363"/>
          <p14:tracePt t="21395" x="4356100" y="5049838"/>
          <p14:tracePt t="21401" x="4375150" y="5049838"/>
          <p14:tracePt t="21409" x="4375150" y="5040313"/>
          <p14:tracePt t="21421" x="4383088" y="5040313"/>
          <p14:tracePt t="21457" x="4392613" y="5049838"/>
          <p14:tracePt t="21467" x="4402138" y="5059363"/>
          <p14:tracePt t="21473" x="4411663" y="5059363"/>
          <p14:tracePt t="21490" x="4419600" y="5068888"/>
          <p14:tracePt t="21496" x="4419600" y="5076825"/>
          <p14:tracePt t="21524" x="4419600" y="5086350"/>
          <p14:tracePt t="21594" x="4411663" y="5086350"/>
          <p14:tracePt t="21724" x="4411663" y="5095875"/>
          <p14:tracePt t="21732" x="4419600" y="5113338"/>
          <p14:tracePt t="21740" x="4419600" y="5122863"/>
          <p14:tracePt t="21776" x="4419600" y="5132388"/>
          <p14:tracePt t="21784" x="4419600" y="5141913"/>
          <p14:tracePt t="21802" x="4419600" y="5149850"/>
          <p14:tracePt t="21810" x="4419600" y="5159375"/>
          <p14:tracePt t="22001" x="4419600" y="5178425"/>
          <p14:tracePt t="22009" x="4411663" y="5186363"/>
          <p14:tracePt t="22025" x="4392613" y="5205413"/>
          <p14:tracePt t="22033" x="4392613" y="5214938"/>
          <p14:tracePt t="22041" x="4383088" y="5222875"/>
          <p14:tracePt t="22116" x="4375150" y="5222875"/>
          <p14:tracePt t="22128" x="4365625" y="5222875"/>
          <p14:tracePt t="22136" x="4365625" y="5214938"/>
          <p14:tracePt t="22144" x="4365625" y="5205413"/>
          <p14:tracePt t="22327" x="0" y="0"/>
        </p14:tracePtLst>
        <p14:tracePtLst>
          <p14:tracePt t="23254" x="7570788" y="5214938"/>
          <p14:tracePt t="23301" x="7561263" y="5222875"/>
          <p14:tracePt t="23326" x="7561263" y="5232400"/>
          <p14:tracePt t="23337" x="7561263" y="5241925"/>
          <p14:tracePt t="23344" x="7561263" y="5251450"/>
          <p14:tracePt t="23356" x="7561263" y="5259388"/>
          <p14:tracePt t="23391" x="7561263" y="5268913"/>
          <p14:tracePt t="23399" x="7561263" y="5278438"/>
          <p14:tracePt t="23528" x="7561263" y="5287963"/>
          <p14:tracePt t="24022" x="0" y="0"/>
        </p14:tracePtLst>
        <p14:tracePtLst>
          <p14:tracePt t="25021" x="10247313" y="5186363"/>
          <p14:tracePt t="27007" x="0" y="0"/>
        </p14:tracePtLst>
        <p14:tracePtLst>
          <p14:tracePt t="34044" x="4492625" y="5003800"/>
          <p14:tracePt t="34216" x="4492625" y="5013325"/>
          <p14:tracePt t="34336" x="4492625" y="5022850"/>
          <p14:tracePt t="34433" x="4492625" y="5032375"/>
          <p14:tracePt t="34445" x="4502150" y="5032375"/>
          <p14:tracePt t="34580" x="4502150" y="5040313"/>
          <p14:tracePt t="34764" x="0" y="0"/>
        </p14:tracePtLst>
        <p14:tracePtLst>
          <p14:tracePt t="36460" x="7242175" y="5451475"/>
          <p14:tracePt t="36556" x="7251700" y="5461000"/>
          <p14:tracePt t="36564" x="7259638" y="5470525"/>
          <p14:tracePt t="36572" x="7278688" y="5478463"/>
          <p14:tracePt t="36578" x="7296150" y="5487988"/>
          <p14:tracePt t="36586" x="7315200" y="5507038"/>
          <p14:tracePt t="36593" x="7334250" y="5507038"/>
          <p14:tracePt t="36603" x="7361238" y="5514975"/>
          <p14:tracePt t="36609" x="7397750" y="5524500"/>
          <p14:tracePt t="36619" x="7451725" y="5534025"/>
          <p14:tracePt t="36626" x="7516813" y="5561013"/>
          <p14:tracePt t="36634" x="7589838" y="5570538"/>
          <p14:tracePt t="36642" x="7662863" y="5588000"/>
          <p14:tracePt t="36650" x="7762875" y="5597525"/>
          <p14:tracePt t="36658" x="7853363" y="5597525"/>
          <p14:tracePt t="36669" x="7962900" y="5616575"/>
          <p14:tracePt t="36673" x="8054975" y="5616575"/>
          <p14:tracePt t="36680" x="8128000" y="5616575"/>
          <p14:tracePt t="36688" x="8210550" y="5607050"/>
          <p14:tracePt t="36695" x="8283575" y="5597525"/>
          <p14:tracePt t="36704" x="8356600" y="5597525"/>
          <p14:tracePt t="36711" x="8429625" y="5597525"/>
          <p14:tracePt t="36722" x="8512175" y="5597525"/>
          <p14:tracePt t="36728" x="8602663" y="5597525"/>
          <p14:tracePt t="36735" x="8675688" y="5597525"/>
          <p14:tracePt t="36743" x="8748713" y="5616575"/>
          <p14:tracePt t="36753" x="8812213" y="5634038"/>
          <p14:tracePt t="36759" x="8858250" y="5661025"/>
          <p14:tracePt t="36768" x="8904288" y="5661025"/>
          <p14:tracePt t="36774" x="8931275" y="5670550"/>
          <p14:tracePt t="36782" x="8967788" y="5680075"/>
          <p14:tracePt t="36790" x="9013825" y="5680075"/>
          <p14:tracePt t="36798" x="9032875" y="5680075"/>
          <p14:tracePt t="36806" x="9050338" y="5680075"/>
          <p14:tracePt t="36815" x="9069388" y="5680075"/>
          <p14:tracePt t="36822" x="9086850" y="5680075"/>
          <p14:tracePt t="36830" x="9096375" y="5670550"/>
          <p14:tracePt t="36838" x="9113838" y="5661025"/>
          <p14:tracePt t="36845" x="9123363" y="5661025"/>
          <p14:tracePt t="36855" x="9142413" y="5653088"/>
          <p14:tracePt t="36860" x="9150350" y="5653088"/>
          <p14:tracePt t="36869" x="9169400" y="5653088"/>
          <p14:tracePt t="36876" x="9186863" y="5643563"/>
          <p14:tracePt t="36884" x="9205913" y="5643563"/>
          <p14:tracePt t="36891" x="9223375" y="5643563"/>
          <p14:tracePt t="36900" x="9242425" y="5643563"/>
          <p14:tracePt t="36907" x="9269413" y="5643563"/>
          <p14:tracePt t="36918" x="9296400" y="5634038"/>
          <p14:tracePt t="36923" x="9332913" y="5634038"/>
          <p14:tracePt t="36931" x="9388475" y="5634038"/>
          <p14:tracePt t="36939" x="9442450" y="5634038"/>
          <p14:tracePt t="36945" x="9515475" y="5634038"/>
          <p14:tracePt t="36965" x="9625013" y="5634038"/>
          <p14:tracePt t="36968" x="9680575" y="5634038"/>
          <p14:tracePt t="36976" x="9726613" y="5634038"/>
          <p14:tracePt t="36984" x="9744075" y="5634038"/>
          <p14:tracePt t="36994" x="9763125" y="5634038"/>
          <p14:tracePt t="37003" x="9772650" y="5634038"/>
          <p14:tracePt t="37010" x="9790113" y="5634038"/>
          <p14:tracePt t="37019" x="9809163" y="5624513"/>
          <p14:tracePt t="37026" x="9836150" y="5616575"/>
          <p14:tracePt t="37034" x="9845675" y="5616575"/>
          <p14:tracePt t="37042" x="9863138" y="5607050"/>
          <p14:tracePt t="37048" x="9890125" y="5597525"/>
          <p14:tracePt t="37057" x="9899650" y="5597525"/>
          <p14:tracePt t="37064" x="9918700" y="5597525"/>
          <p14:tracePt t="37071" x="9936163" y="5597525"/>
          <p14:tracePt t="37079" x="9955213" y="5597525"/>
          <p14:tracePt t="37087" x="9963150" y="5597525"/>
          <p14:tracePt t="37141" x="9982200" y="5597525"/>
          <p14:tracePt t="37157" x="9991725" y="5597525"/>
          <p14:tracePt t="37165" x="10009188" y="5597525"/>
          <p14:tracePt t="37173" x="10018713" y="5597525"/>
          <p14:tracePt t="37181" x="10036175" y="5597525"/>
          <p14:tracePt t="37189" x="10055225" y="5597525"/>
          <p14:tracePt t="37197" x="10072688" y="5597525"/>
          <p14:tracePt t="37206" x="10082213" y="5597525"/>
          <p14:tracePt t="37213" x="10101263" y="5597525"/>
          <p14:tracePt t="37221" x="10109200" y="5597525"/>
          <p14:tracePt t="37229" x="10118725" y="5597525"/>
          <p14:tracePt t="37247" x="10128250" y="5597525"/>
          <p14:tracePt t="37255" x="10145713" y="5597525"/>
          <p14:tracePt t="37264" x="10155238" y="5597525"/>
          <p14:tracePt t="37271" x="10174288" y="5597525"/>
          <p14:tracePt t="37281" x="10182225" y="5597525"/>
          <p14:tracePt t="37295" x="10201275" y="5597525"/>
          <p14:tracePt t="37307" x="10210800" y="5597525"/>
          <p14:tracePt t="37317" x="10218738" y="5597525"/>
          <p14:tracePt t="37327" x="10228263" y="5597525"/>
          <p14:tracePt t="37334" x="10237788" y="5597525"/>
          <p14:tracePt t="37350" x="10247313" y="5597525"/>
          <p14:tracePt t="37397" x="10255250" y="5597525"/>
          <p14:tracePt t="37409" x="10264775" y="5597525"/>
          <p14:tracePt t="37431" x="10274300" y="5588000"/>
          <p14:tracePt t="38190" x="0" y="0"/>
        </p14:tracePtLst>
        <p14:tracePtLst>
          <p14:tracePt t="43135" x="11406188" y="4794250"/>
          <p14:tracePt t="45812" x="11398250" y="4794250"/>
          <p14:tracePt t="45828" x="11388725" y="4794250"/>
          <p14:tracePt t="45850" x="11379200" y="4794250"/>
          <p14:tracePt t="45863" x="11379200" y="4784725"/>
          <p14:tracePt t="45886" x="11369675" y="4784725"/>
          <p14:tracePt t="45901" x="11360150" y="4784725"/>
          <p14:tracePt t="45926" x="11352213" y="4784725"/>
          <p14:tracePt t="45933" x="11342688" y="4784725"/>
          <p14:tracePt t="45941" x="11333163" y="4775200"/>
          <p14:tracePt t="45947" x="11323638" y="4775200"/>
          <p14:tracePt t="45955" x="11315700" y="4775200"/>
          <p14:tracePt t="45963" x="11306175" y="4775200"/>
          <p14:tracePt t="45993" x="11296650" y="4775200"/>
          <p14:tracePt t="46005" x="11287125" y="4775200"/>
          <p14:tracePt t="46016" x="11279188" y="4775200"/>
          <p14:tracePt t="46024" x="11269663" y="4775200"/>
          <p14:tracePt t="46032" x="11260138" y="4775200"/>
          <p14:tracePt t="46040" x="11250613" y="4775200"/>
          <p14:tracePt t="46046" x="11242675" y="4775200"/>
          <p14:tracePt t="46056" x="11233150" y="4775200"/>
          <p14:tracePt t="46062" x="11223625" y="4775200"/>
          <p14:tracePt t="46072" x="11214100" y="4775200"/>
          <p14:tracePt t="46078" x="11206163" y="4775200"/>
          <p14:tracePt t="46098" x="11196638" y="4775200"/>
          <p14:tracePt t="46164" x="11187113" y="4775200"/>
          <p14:tracePt t="46176" x="11177588" y="4784725"/>
          <p14:tracePt t="46188" x="11169650" y="4784725"/>
          <p14:tracePt t="46724" x="11177588" y="4784725"/>
          <p14:tracePt t="46732" x="11187113" y="4775200"/>
          <p14:tracePt t="46761" x="11196638" y="4767263"/>
          <p14:tracePt t="46767" x="11206163" y="4767263"/>
          <p14:tracePt t="46777" x="11214100" y="4767263"/>
          <p14:tracePt t="46784" x="11223625" y="4767263"/>
          <p14:tracePt t="46792" x="11233150" y="4767263"/>
          <p14:tracePt t="46812" x="11233150" y="4757738"/>
          <p14:tracePt t="46818" x="11250613" y="4757738"/>
          <p14:tracePt t="46826" x="11260138" y="4757738"/>
          <p14:tracePt t="46835" x="11269663" y="4757738"/>
          <p14:tracePt t="46842" x="11279188" y="4757738"/>
          <p14:tracePt t="46850" x="11287125" y="4757738"/>
          <p14:tracePt t="46858" x="11296650" y="4757738"/>
          <p14:tracePt t="46882" x="11306175" y="4757738"/>
          <p14:tracePt t="46894" x="11315700" y="4757738"/>
          <p14:tracePt t="46910" x="11323638" y="4757738"/>
          <p14:tracePt t="46920" x="11333163" y="4757738"/>
          <p14:tracePt t="46928" x="11342688" y="4757738"/>
          <p14:tracePt t="46936" x="11352213" y="4757738"/>
          <p14:tracePt t="46968" x="11360150" y="4757738"/>
          <p14:tracePt t="46980" x="11369675" y="4757738"/>
          <p14:tracePt t="46988" x="11379200" y="4757738"/>
          <p14:tracePt t="46996" x="11388725" y="4757738"/>
          <p14:tracePt t="47003" x="11398250" y="4757738"/>
          <p14:tracePt t="47134" x="11406188" y="4757738"/>
          <p14:tracePt t="48370" x="11406188" y="4748213"/>
          <p14:tracePt t="48378" x="11415713" y="4748213"/>
          <p14:tracePt t="48386" x="11415713" y="4738688"/>
          <p14:tracePt t="48394" x="11425238" y="4738688"/>
          <p14:tracePt t="48403" x="11425238" y="4730750"/>
          <p14:tracePt t="48409" x="11434763" y="4730750"/>
          <p14:tracePt t="48417" x="11434763" y="4721225"/>
          <p14:tracePt t="48467" x="11442700" y="4721225"/>
          <p14:tracePt t="48483" x="11452225" y="4711700"/>
          <p14:tracePt t="48491" x="11471275" y="4711700"/>
          <p14:tracePt t="48499" x="11471275" y="4702175"/>
          <p14:tracePt t="48523" x="11471275" y="4694238"/>
          <p14:tracePt t="49104"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E61F-F566-49CF-8E13-882695D1A9F6}"/>
              </a:ext>
            </a:extLst>
          </p:cNvPr>
          <p:cNvSpPr>
            <a:spLocks noGrp="1"/>
          </p:cNvSpPr>
          <p:nvPr>
            <p:ph type="title"/>
          </p:nvPr>
        </p:nvSpPr>
        <p:spPr/>
        <p:txBody>
          <a:bodyPr/>
          <a:lstStyle/>
          <a:p>
            <a:r>
              <a:rPr lang="en-US" dirty="0"/>
              <a:t>Rayleigh-</a:t>
            </a:r>
            <a:r>
              <a:rPr lang="en-US" dirty="0" err="1"/>
              <a:t>Bénard</a:t>
            </a:r>
            <a:r>
              <a:rPr lang="en-US" dirty="0"/>
              <a:t> convection</a:t>
            </a:r>
            <a:r>
              <a:rPr lang="de-DE" dirty="0"/>
              <a:t> </a:t>
            </a:r>
            <a:endParaRPr lang="en-US" dirty="0"/>
          </a:p>
        </p:txBody>
      </p:sp>
      <p:pic>
        <p:nvPicPr>
          <p:cNvPr id="8" name="Content Placeholder 7" descr="A picture containing red, stop, large, plane&#10;&#10;Description automatically generated">
            <a:extLst>
              <a:ext uri="{FF2B5EF4-FFF2-40B4-BE49-F238E27FC236}">
                <a16:creationId xmlns:a16="http://schemas.microsoft.com/office/drawing/2014/main" id="{7D79CB77-D542-4E65-A328-8BCF8F2F9638}"/>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20701" y="2532888"/>
            <a:ext cx="2607251" cy="1466579"/>
          </a:xfrm>
        </p:spPr>
      </p:pic>
      <p:sp>
        <p:nvSpPr>
          <p:cNvPr id="4" name="Footer Placeholder 3">
            <a:extLst>
              <a:ext uri="{FF2B5EF4-FFF2-40B4-BE49-F238E27FC236}">
                <a16:creationId xmlns:a16="http://schemas.microsoft.com/office/drawing/2014/main" id="{0D79AD11-3225-41A0-8259-0283DA341997}"/>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8154AE7A-399B-4C47-B395-3F35F5EC8D48}"/>
              </a:ext>
            </a:extLst>
          </p:cNvPr>
          <p:cNvSpPr>
            <a:spLocks noGrp="1"/>
          </p:cNvSpPr>
          <p:nvPr>
            <p:ph type="dt" sz="half" idx="2"/>
          </p:nvPr>
        </p:nvSpPr>
        <p:spPr/>
        <p:txBody>
          <a:bodyPr/>
          <a:lstStyle/>
          <a:p>
            <a:r>
              <a:rPr lang="de-DE"/>
              <a:t>25.05.2020</a:t>
            </a:r>
            <a:endParaRPr lang="de-DE" dirty="0"/>
          </a:p>
        </p:txBody>
      </p:sp>
      <p:sp>
        <p:nvSpPr>
          <p:cNvPr id="12" name="TextBox 11">
            <a:extLst>
              <a:ext uri="{FF2B5EF4-FFF2-40B4-BE49-F238E27FC236}">
                <a16:creationId xmlns:a16="http://schemas.microsoft.com/office/drawing/2014/main" id="{63A04AD0-54F4-4A9A-96BF-58576C2F8920}"/>
              </a:ext>
            </a:extLst>
          </p:cNvPr>
          <p:cNvSpPr txBox="1"/>
          <p:nvPr/>
        </p:nvSpPr>
        <p:spPr>
          <a:xfrm>
            <a:off x="384048" y="1517904"/>
            <a:ext cx="2216483" cy="400110"/>
          </a:xfrm>
          <a:prstGeom prst="rect">
            <a:avLst/>
          </a:prstGeom>
          <a:noFill/>
        </p:spPr>
        <p:txBody>
          <a:bodyPr wrap="square" rtlCol="0">
            <a:spAutoFit/>
          </a:bodyPr>
          <a:lstStyle/>
          <a:p>
            <a:pPr algn="ctr"/>
            <a:r>
              <a:rPr lang="en-US" sz="2000" dirty="0"/>
              <a:t>OO disabled</a:t>
            </a:r>
          </a:p>
        </p:txBody>
      </p:sp>
      <p:sp>
        <p:nvSpPr>
          <p:cNvPr id="14" name="TextBox 13">
            <a:extLst>
              <a:ext uri="{FF2B5EF4-FFF2-40B4-BE49-F238E27FC236}">
                <a16:creationId xmlns:a16="http://schemas.microsoft.com/office/drawing/2014/main" id="{AFCD7229-E5EC-4FD1-86EB-B48A8632E705}"/>
              </a:ext>
            </a:extLst>
          </p:cNvPr>
          <p:cNvSpPr txBox="1"/>
          <p:nvPr/>
        </p:nvSpPr>
        <p:spPr>
          <a:xfrm>
            <a:off x="3421469" y="1517904"/>
            <a:ext cx="2216483" cy="400110"/>
          </a:xfrm>
          <a:prstGeom prst="rect">
            <a:avLst/>
          </a:prstGeom>
          <a:noFill/>
        </p:spPr>
        <p:txBody>
          <a:bodyPr wrap="square" rtlCol="0">
            <a:spAutoFit/>
          </a:bodyPr>
          <a:lstStyle>
            <a:defPPr>
              <a:defRPr lang="de-DE"/>
            </a:defPPr>
            <a:lvl1pPr algn="ctr">
              <a:defRPr sz="2000"/>
            </a:lvl1pPr>
          </a:lstStyle>
          <a:p>
            <a:r>
              <a:rPr lang="en-US" dirty="0"/>
              <a:t>DOO</a:t>
            </a:r>
          </a:p>
        </p:txBody>
      </p:sp>
      <p:sp>
        <p:nvSpPr>
          <p:cNvPr id="15" name="TextBox 14">
            <a:extLst>
              <a:ext uri="{FF2B5EF4-FFF2-40B4-BE49-F238E27FC236}">
                <a16:creationId xmlns:a16="http://schemas.microsoft.com/office/drawing/2014/main" id="{917CAE96-9973-4E48-A5AC-75E97C898B11}"/>
              </a:ext>
            </a:extLst>
          </p:cNvPr>
          <p:cNvSpPr txBox="1"/>
          <p:nvPr/>
        </p:nvSpPr>
        <p:spPr>
          <a:xfrm>
            <a:off x="6096000" y="1517904"/>
            <a:ext cx="2216483" cy="400110"/>
          </a:xfrm>
          <a:prstGeom prst="rect">
            <a:avLst/>
          </a:prstGeom>
          <a:noFill/>
        </p:spPr>
        <p:txBody>
          <a:bodyPr wrap="square" rtlCol="0">
            <a:spAutoFit/>
          </a:bodyPr>
          <a:lstStyle/>
          <a:p>
            <a:pPr algn="ctr"/>
            <a:r>
              <a:rPr lang="en-US" sz="2000" dirty="0"/>
              <a:t>FOO</a:t>
            </a:r>
          </a:p>
        </p:txBody>
      </p:sp>
      <p:sp>
        <p:nvSpPr>
          <p:cNvPr id="16" name="TextBox 15">
            <a:extLst>
              <a:ext uri="{FF2B5EF4-FFF2-40B4-BE49-F238E27FC236}">
                <a16:creationId xmlns:a16="http://schemas.microsoft.com/office/drawing/2014/main" id="{AE1B9662-C080-4776-AB2B-BB2E5CEAC222}"/>
              </a:ext>
            </a:extLst>
          </p:cNvPr>
          <p:cNvSpPr txBox="1"/>
          <p:nvPr/>
        </p:nvSpPr>
        <p:spPr>
          <a:xfrm>
            <a:off x="8671178" y="1517904"/>
            <a:ext cx="2216483" cy="400110"/>
          </a:xfrm>
          <a:prstGeom prst="rect">
            <a:avLst/>
          </a:prstGeom>
          <a:noFill/>
        </p:spPr>
        <p:txBody>
          <a:bodyPr wrap="square" rtlCol="0">
            <a:spAutoFit/>
          </a:bodyPr>
          <a:lstStyle/>
          <a:p>
            <a:pPr algn="ctr"/>
            <a:r>
              <a:rPr lang="en-US" sz="2000" dirty="0"/>
              <a:t>MBOO</a:t>
            </a:r>
            <a:r>
              <a:rPr lang="en-US" dirty="0"/>
              <a:t> (ours)</a:t>
            </a:r>
          </a:p>
        </p:txBody>
      </p:sp>
      <p:sp>
        <p:nvSpPr>
          <p:cNvPr id="17" name="TextBox 16">
            <a:extLst>
              <a:ext uri="{FF2B5EF4-FFF2-40B4-BE49-F238E27FC236}">
                <a16:creationId xmlns:a16="http://schemas.microsoft.com/office/drawing/2014/main" id="{ED61DBD7-9783-4FCC-9B0D-8DDF2454BECF}"/>
              </a:ext>
            </a:extLst>
          </p:cNvPr>
          <p:cNvSpPr txBox="1"/>
          <p:nvPr/>
        </p:nvSpPr>
        <p:spPr>
          <a:xfrm>
            <a:off x="617767" y="4416552"/>
            <a:ext cx="2216483" cy="400110"/>
          </a:xfrm>
          <a:prstGeom prst="rect">
            <a:avLst/>
          </a:prstGeom>
        </p:spPr>
        <p:txBody>
          <a:bodyPr wrap="square" rtlCol="0">
            <a:spAutoFit/>
          </a:bodyPr>
          <a:lstStyle/>
          <a:p>
            <a:pPr algn="ctr"/>
            <a:r>
              <a:rPr lang="en-US" sz="2000" dirty="0"/>
              <a:t>25.5 </a:t>
            </a:r>
            <a:r>
              <a:rPr lang="en-US" sz="2000" dirty="0" err="1"/>
              <a:t>ms</a:t>
            </a:r>
            <a:endParaRPr lang="en-US" sz="2000" dirty="0"/>
          </a:p>
        </p:txBody>
      </p:sp>
      <p:sp>
        <p:nvSpPr>
          <p:cNvPr id="18" name="TextBox 17">
            <a:extLst>
              <a:ext uri="{FF2B5EF4-FFF2-40B4-BE49-F238E27FC236}">
                <a16:creationId xmlns:a16="http://schemas.microsoft.com/office/drawing/2014/main" id="{0697D707-619A-4054-A615-759E77CC9D41}"/>
              </a:ext>
            </a:extLst>
          </p:cNvPr>
          <p:cNvSpPr txBox="1"/>
          <p:nvPr/>
        </p:nvSpPr>
        <p:spPr>
          <a:xfrm>
            <a:off x="3284346" y="4416552"/>
            <a:ext cx="2216483" cy="400110"/>
          </a:xfrm>
          <a:prstGeom prst="rect">
            <a:avLst/>
          </a:prstGeom>
          <a:noFill/>
        </p:spPr>
        <p:txBody>
          <a:bodyPr wrap="square" rtlCol="0">
            <a:spAutoFit/>
          </a:bodyPr>
          <a:lstStyle/>
          <a:p>
            <a:pPr algn="ctr"/>
            <a:r>
              <a:rPr lang="en-US" sz="2000" dirty="0"/>
              <a:t>40.9 </a:t>
            </a:r>
            <a:r>
              <a:rPr lang="en-US" sz="2000" dirty="0" err="1"/>
              <a:t>ms</a:t>
            </a:r>
            <a:endParaRPr lang="en-US" sz="2000" dirty="0"/>
          </a:p>
        </p:txBody>
      </p:sp>
      <p:sp>
        <p:nvSpPr>
          <p:cNvPr id="19" name="TextBox 18">
            <a:extLst>
              <a:ext uri="{FF2B5EF4-FFF2-40B4-BE49-F238E27FC236}">
                <a16:creationId xmlns:a16="http://schemas.microsoft.com/office/drawing/2014/main" id="{10421948-5944-4E34-9C02-1C166D860ED7}"/>
              </a:ext>
            </a:extLst>
          </p:cNvPr>
          <p:cNvSpPr txBox="1"/>
          <p:nvPr/>
        </p:nvSpPr>
        <p:spPr>
          <a:xfrm>
            <a:off x="5999565" y="4416552"/>
            <a:ext cx="2216483" cy="400110"/>
          </a:xfrm>
          <a:prstGeom prst="rect">
            <a:avLst/>
          </a:prstGeom>
          <a:noFill/>
        </p:spPr>
        <p:txBody>
          <a:bodyPr wrap="square" rtlCol="0">
            <a:spAutoFit/>
          </a:bodyPr>
          <a:lstStyle/>
          <a:p>
            <a:pPr algn="ctr"/>
            <a:r>
              <a:rPr lang="en-US" sz="2000" dirty="0"/>
              <a:t>7.9 </a:t>
            </a:r>
            <a:r>
              <a:rPr lang="en-US" sz="2000" dirty="0" err="1"/>
              <a:t>ms</a:t>
            </a:r>
            <a:endParaRPr lang="en-US" sz="2000" dirty="0"/>
          </a:p>
        </p:txBody>
      </p:sp>
      <p:sp>
        <p:nvSpPr>
          <p:cNvPr id="20" name="TextBox 19">
            <a:extLst>
              <a:ext uri="{FF2B5EF4-FFF2-40B4-BE49-F238E27FC236}">
                <a16:creationId xmlns:a16="http://schemas.microsoft.com/office/drawing/2014/main" id="{3672307C-1BE4-4B27-9DD3-156F7C44A30D}"/>
              </a:ext>
            </a:extLst>
          </p:cNvPr>
          <p:cNvSpPr txBox="1"/>
          <p:nvPr/>
        </p:nvSpPr>
        <p:spPr>
          <a:xfrm>
            <a:off x="8888866" y="4416552"/>
            <a:ext cx="2216483" cy="400110"/>
          </a:xfrm>
          <a:prstGeom prst="rect">
            <a:avLst/>
          </a:prstGeom>
          <a:noFill/>
        </p:spPr>
        <p:txBody>
          <a:bodyPr wrap="square" rtlCol="0">
            <a:spAutoFit/>
          </a:bodyPr>
          <a:lstStyle/>
          <a:p>
            <a:pPr algn="ctr"/>
            <a:r>
              <a:rPr lang="en-US" sz="2000" dirty="0"/>
              <a:t>8.2 </a:t>
            </a:r>
            <a:r>
              <a:rPr lang="en-US" sz="2000" dirty="0" err="1"/>
              <a:t>ms</a:t>
            </a:r>
            <a:endParaRPr lang="en-US" sz="2000"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EDA769-581B-4653-B8D8-97325CD4F73A}"/>
                  </a:ext>
                </a:extLst>
              </p:cNvPr>
              <p:cNvSpPr txBox="1"/>
              <p:nvPr/>
            </p:nvSpPr>
            <p:spPr>
              <a:xfrm>
                <a:off x="640080" y="5212080"/>
                <a:ext cx="4572000" cy="1289304"/>
              </a:xfrm>
              <a:prstGeom prst="rect">
                <a:avLst/>
              </a:prstGeom>
              <a:noFill/>
            </p:spPr>
            <p:txBody>
              <a:bodyPr wrap="square" rtlCol="0">
                <a:spAutoFit/>
              </a:bodyPr>
              <a:lstStyle/>
              <a:p>
                <a:r>
                  <a:rPr lang="en-US" sz="2000" dirty="0"/>
                  <a:t>Num. lines 	863</a:t>
                </a:r>
              </a:p>
              <a:p>
                <a:r>
                  <a:rPr lang="en-US" sz="2000" dirty="0"/>
                  <a:t>Num. vertices	55232</a:t>
                </a:r>
              </a:p>
              <a:p>
                <a:pPr/>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rPr>
                        <m:t>𝑝</m:t>
                      </m:r>
                      <m:r>
                        <a:rPr lang="de-DE" sz="2000">
                          <a:latin typeface="Cambria Math" panose="02040503050406030204" pitchFamily="18" charset="0"/>
                        </a:rPr>
                        <m:t>=</m:t>
                      </m:r>
                      <m:r>
                        <a:rPr lang="de-DE" sz="2000">
                          <a:latin typeface="Cambria Math" panose="02040503050406030204" pitchFamily="18" charset="0"/>
                        </a:rPr>
                        <m:t>0</m:t>
                      </m:r>
                      <m:r>
                        <a:rPr lang="de-DE" sz="2000">
                          <a:latin typeface="Cambria Math" panose="02040503050406030204" pitchFamily="18" charset="0"/>
                        </a:rPr>
                        <m:t>.</m:t>
                      </m:r>
                      <m:r>
                        <a:rPr lang="de-DE" sz="2000">
                          <a:latin typeface="Cambria Math" panose="02040503050406030204" pitchFamily="18" charset="0"/>
                        </a:rPr>
                        <m:t>02</m:t>
                      </m:r>
                      <m:r>
                        <a:rPr lang="de-DE" sz="2000">
                          <a:latin typeface="Cambria Math" panose="02040503050406030204" pitchFamily="18" charset="0"/>
                        </a:rPr>
                        <m:t>, </m:t>
                      </m:r>
                      <m:r>
                        <a:rPr lang="de-DE" sz="2000">
                          <a:latin typeface="Cambria Math" panose="02040503050406030204" pitchFamily="18" charset="0"/>
                        </a:rPr>
                        <m:t>𝑞</m:t>
                      </m:r>
                      <m:r>
                        <a:rPr lang="de-DE" sz="2000">
                          <a:latin typeface="Cambria Math" panose="02040503050406030204" pitchFamily="18" charset="0"/>
                        </a:rPr>
                        <m:t>=</m:t>
                      </m:r>
                      <m:r>
                        <a:rPr lang="de-DE" sz="2000">
                          <a:latin typeface="Cambria Math" panose="02040503050406030204" pitchFamily="18" charset="0"/>
                        </a:rPr>
                        <m:t>1</m:t>
                      </m:r>
                      <m:r>
                        <a:rPr lang="de-DE" sz="2000">
                          <a:latin typeface="Cambria Math" panose="02040503050406030204" pitchFamily="18" charset="0"/>
                        </a:rPr>
                        <m:t>.</m:t>
                      </m:r>
                      <m:r>
                        <a:rPr lang="de-DE" sz="2000">
                          <a:latin typeface="Cambria Math" panose="02040503050406030204" pitchFamily="18" charset="0"/>
                        </a:rPr>
                        <m:t>3</m:t>
                      </m:r>
                      <m:r>
                        <a:rPr lang="de-DE" sz="2000">
                          <a:latin typeface="Cambria Math" panose="02040503050406030204" pitchFamily="18" charset="0"/>
                        </a:rPr>
                        <m:t>,</m:t>
                      </m:r>
                      <m:r>
                        <a:rPr lang="en-US" sz="2000">
                          <a:latin typeface="Cambria Math" panose="02040503050406030204" pitchFamily="18" charset="0"/>
                        </a:rPr>
                        <m:t>𝜆</m:t>
                      </m:r>
                      <m:r>
                        <a:rPr lang="de-DE" sz="2000">
                          <a:latin typeface="Cambria Math" panose="02040503050406030204" pitchFamily="18" charset="0"/>
                        </a:rPr>
                        <m:t>=</m:t>
                      </m:r>
                      <m:r>
                        <a:rPr lang="de-DE" sz="2000">
                          <a:latin typeface="Cambria Math" panose="02040503050406030204" pitchFamily="18" charset="0"/>
                        </a:rPr>
                        <m:t>2</m:t>
                      </m:r>
                      <m:r>
                        <a:rPr lang="de-DE" sz="2000">
                          <a:latin typeface="Cambria Math" panose="02040503050406030204" pitchFamily="18" charset="0"/>
                        </a:rPr>
                        <m:t>.</m:t>
                      </m:r>
                      <m:r>
                        <a:rPr lang="de-DE" sz="2000">
                          <a:latin typeface="Cambria Math" panose="02040503050406030204" pitchFamily="18" charset="0"/>
                        </a:rPr>
                        <m:t>0</m:t>
                      </m:r>
                      <m:r>
                        <a:rPr lang="de-DE" sz="2000">
                          <a:latin typeface="Cambria Math" panose="02040503050406030204" pitchFamily="18" charset="0"/>
                        </a:rPr>
                        <m:t>, </m:t>
                      </m:r>
                      <m:r>
                        <a:rPr lang="de-DE" sz="2000">
                          <a:latin typeface="Cambria Math" panose="02040503050406030204" pitchFamily="18" charset="0"/>
                        </a:rPr>
                        <m:t>𝑟</m:t>
                      </m:r>
                      <m:r>
                        <a:rPr lang="de-DE" sz="2000">
                          <a:latin typeface="Cambria Math" panose="02040503050406030204" pitchFamily="18" charset="0"/>
                        </a:rPr>
                        <m:t>=</m:t>
                      </m:r>
                      <m:r>
                        <a:rPr lang="de-DE" sz="2000">
                          <a:latin typeface="Cambria Math" panose="02040503050406030204" pitchFamily="18" charset="0"/>
                        </a:rPr>
                        <m:t>0</m:t>
                      </m:r>
                      <m:r>
                        <a:rPr lang="de-DE" sz="2000">
                          <a:latin typeface="Cambria Math" panose="02040503050406030204" pitchFamily="18" charset="0"/>
                        </a:rPr>
                        <m:t>.</m:t>
                      </m:r>
                      <m:r>
                        <a:rPr lang="de-DE" sz="2000">
                          <a:latin typeface="Cambria Math" panose="02040503050406030204" pitchFamily="18" charset="0"/>
                        </a:rPr>
                        <m:t>8</m:t>
                      </m:r>
                    </m:oMath>
                  </m:oMathPara>
                </a14:m>
                <a:endParaRPr lang="en-US" sz="2000" dirty="0"/>
              </a:p>
              <a:p>
                <a:endParaRPr lang="en-US" dirty="0"/>
              </a:p>
            </p:txBody>
          </p:sp>
        </mc:Choice>
        <mc:Fallback xmlns="">
          <p:sp>
            <p:nvSpPr>
              <p:cNvPr id="21" name="TextBox 20">
                <a:extLst>
                  <a:ext uri="{FF2B5EF4-FFF2-40B4-BE49-F238E27FC236}">
                    <a16:creationId xmlns:a16="http://schemas.microsoft.com/office/drawing/2014/main" id="{63EDA769-581B-4653-B8D8-97325CD4F73A}"/>
                  </a:ext>
                </a:extLst>
              </p:cNvPr>
              <p:cNvSpPr txBox="1">
                <a:spLocks noRot="1" noChangeAspect="1" noMove="1" noResize="1" noEditPoints="1" noAdjustHandles="1" noChangeArrowheads="1" noChangeShapeType="1" noTextEdit="1"/>
              </p:cNvSpPr>
              <p:nvPr/>
            </p:nvSpPr>
            <p:spPr>
              <a:xfrm>
                <a:off x="640080" y="5212080"/>
                <a:ext cx="4572000" cy="1289304"/>
              </a:xfrm>
              <a:prstGeom prst="rect">
                <a:avLst/>
              </a:prstGeom>
              <a:blipFill>
                <a:blip r:embed="rId6"/>
                <a:stretch>
                  <a:fillRect l="-1333" t="-1887"/>
                </a:stretch>
              </a:blipFill>
            </p:spPr>
            <p:txBody>
              <a:bodyPr/>
              <a:lstStyle/>
              <a:p>
                <a:r>
                  <a:rPr lang="en-US">
                    <a:noFill/>
                  </a:rPr>
                  <a:t> </a:t>
                </a:r>
              </a:p>
            </p:txBody>
          </p:sp>
        </mc:Fallback>
      </mc:AlternateContent>
      <p:pic>
        <p:nvPicPr>
          <p:cNvPr id="22" name="Picture 21" descr="A picture containing red, bed, sitting, table&#10;&#10;Description automatically generated">
            <a:extLst>
              <a:ext uri="{FF2B5EF4-FFF2-40B4-BE49-F238E27FC236}">
                <a16:creationId xmlns:a16="http://schemas.microsoft.com/office/drawing/2014/main" id="{80703719-A1EF-48EE-A866-A49308598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6086" y="2532888"/>
            <a:ext cx="2607251" cy="1466579"/>
          </a:xfrm>
          <a:prstGeom prst="rect">
            <a:avLst/>
          </a:prstGeom>
        </p:spPr>
      </p:pic>
      <p:pic>
        <p:nvPicPr>
          <p:cNvPr id="24" name="Picture 23" descr="A picture containing red, woman, table, wearing&#10;&#10;Description automatically generated">
            <a:extLst>
              <a:ext uri="{FF2B5EF4-FFF2-40B4-BE49-F238E27FC236}">
                <a16:creationId xmlns:a16="http://schemas.microsoft.com/office/drawing/2014/main" id="{B54D51B1-C5D4-453E-8F76-234E4E66FA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8098" y="2532888"/>
            <a:ext cx="2607252" cy="1466579"/>
          </a:xfrm>
          <a:prstGeom prst="rect">
            <a:avLst/>
          </a:prstGeom>
        </p:spPr>
      </p:pic>
      <p:pic>
        <p:nvPicPr>
          <p:cNvPr id="28" name="Picture 27">
            <a:extLst>
              <a:ext uri="{FF2B5EF4-FFF2-40B4-BE49-F238E27FC236}">
                <a16:creationId xmlns:a16="http://schemas.microsoft.com/office/drawing/2014/main" id="{948799D3-E387-493D-8BDE-2111DBCA22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17840" y="2532888"/>
            <a:ext cx="2607252" cy="1466579"/>
          </a:xfrm>
          <a:prstGeom prst="rect">
            <a:avLst/>
          </a:prstGeom>
        </p:spPr>
      </p:pic>
      <p:pic>
        <p:nvPicPr>
          <p:cNvPr id="23" name="Audio 22">
            <a:hlinkClick r:id="" action="ppaction://media"/>
            <a:extLst>
              <a:ext uri="{FF2B5EF4-FFF2-40B4-BE49-F238E27FC236}">
                <a16:creationId xmlns:a16="http://schemas.microsoft.com/office/drawing/2014/main" id="{1C7FA009-036C-41FC-9D7C-A10F939980E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8768497"/>
      </p:ext>
    </p:extLst>
  </p:cSld>
  <p:clrMapOvr>
    <a:masterClrMapping/>
  </p:clrMapOvr>
  <mc:AlternateContent xmlns:mc="http://schemas.openxmlformats.org/markup-compatibility/2006" xmlns:p14="http://schemas.microsoft.com/office/powerpoint/2010/main">
    <mc:Choice Requires="p14">
      <p:transition spd="slow" p14:dur="2000" advTm="21203"/>
    </mc:Choice>
    <mc:Fallback xmlns="">
      <p:transition spd="slow" advTm="21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extLst mod="1">
    <p:ext uri="{3A86A75C-4F4B-4683-9AE1-C65F6400EC91}">
      <p14:laserTraceLst xmlns:p14="http://schemas.microsoft.com/office/powerpoint/2010/main">
        <p14:tracePtLst>
          <p14:tracePt t="1781" x="6319838" y="5624513"/>
          <p14:tracePt t="2761" x="0" y="0"/>
        </p14:tracePtLst>
        <p14:tracePtLst>
          <p14:tracePt t="9081" x="9991725" y="5105400"/>
          <p14:tracePt t="12217" x="0" y="0"/>
        </p14:tracePtLst>
        <p14:tracePtLst>
          <p14:tracePt t="12737" x="10009188" y="3122613"/>
          <p14:tracePt t="12782" x="10009188" y="3132138"/>
          <p14:tracePt t="12789" x="10009188" y="3141663"/>
          <p14:tracePt t="12796" x="10009188" y="3151188"/>
          <p14:tracePt t="12804" x="10009188" y="3159125"/>
          <p14:tracePt t="12812" x="10009188" y="3178175"/>
          <p14:tracePt t="12820" x="10009188" y="3195638"/>
          <p14:tracePt t="12828" x="9999663" y="3214688"/>
          <p14:tracePt t="12836" x="9982200" y="3241675"/>
          <p14:tracePt t="12844" x="9972675" y="3268663"/>
          <p14:tracePt t="12853" x="9955213" y="3305175"/>
          <p14:tracePt t="12860" x="9936163" y="3333750"/>
          <p14:tracePt t="12868" x="9918700" y="3360738"/>
          <p14:tracePt t="12876" x="9890125" y="3397250"/>
          <p14:tracePt t="12883" x="9872663" y="3424238"/>
          <p14:tracePt t="12893" x="9845675" y="3460750"/>
          <p14:tracePt t="12899" x="9809163" y="3487738"/>
          <p14:tracePt t="12907" x="9763125" y="3533775"/>
          <p14:tracePt t="12915" x="9707563" y="3606800"/>
          <p14:tracePt t="12923" x="9671050" y="3652838"/>
          <p14:tracePt t="12931" x="9607550" y="3689350"/>
          <p14:tracePt t="12942" x="9580563" y="3706813"/>
          <p14:tracePt t="12947" x="9561513" y="3725863"/>
          <p14:tracePt t="12955" x="9544050" y="3752850"/>
          <p14:tracePt t="12963" x="9515475" y="3762375"/>
          <p14:tracePt t="12979" x="9507538" y="3779838"/>
          <p14:tracePt t="12985" x="9498013" y="3798888"/>
          <p14:tracePt t="12996" x="9478963" y="3816350"/>
          <p14:tracePt t="13001" x="9451975" y="3844925"/>
          <p14:tracePt t="13009" x="9442450" y="3862388"/>
          <p14:tracePt t="13017" x="9434513" y="3881438"/>
          <p14:tracePt t="13026" x="9415463" y="3898900"/>
          <p14:tracePt t="13033" x="9405938" y="3917950"/>
          <p14:tracePt t="13042" x="9398000" y="3927475"/>
          <p14:tracePt t="13049" x="9388475" y="3944938"/>
          <p14:tracePt t="13065" x="9378950" y="3954463"/>
          <p14:tracePt t="13073" x="9378950" y="3963988"/>
          <p14:tracePt t="13079" x="9378950" y="3971925"/>
          <p14:tracePt t="13097" x="9369425" y="3990975"/>
          <p14:tracePt t="13103" x="9361488" y="4008438"/>
          <p14:tracePt t="13119" x="9351963" y="4017963"/>
          <p14:tracePt t="13127" x="9351963" y="4037013"/>
          <p14:tracePt t="13135" x="9342438" y="4054475"/>
          <p14:tracePt t="13144" x="9324975" y="4073525"/>
          <p14:tracePt t="13151" x="9315450" y="4090988"/>
          <p14:tracePt t="13159" x="9305925" y="4100513"/>
          <p14:tracePt t="13167" x="9288463" y="4110038"/>
          <p14:tracePt t="13174" x="9278938" y="4117975"/>
          <p14:tracePt t="13183" x="9278938" y="4127500"/>
          <p14:tracePt t="13189" x="9269413" y="4127500"/>
          <p14:tracePt t="13197" x="9269413" y="4137025"/>
          <p14:tracePt t="13213" x="9269413" y="4146550"/>
          <p14:tracePt t="13226" x="9259888" y="4146550"/>
          <p14:tracePt t="13238" x="9259888" y="4154488"/>
          <p14:tracePt t="13245" x="9251950" y="4154488"/>
          <p14:tracePt t="13254" x="9242425" y="4173538"/>
          <p14:tracePt t="13259" x="9232900" y="4173538"/>
          <p14:tracePt t="13307" x="9232900" y="4183063"/>
          <p14:tracePt t="13382" x="9223375" y="4183063"/>
          <p14:tracePt t="13401" x="9223375" y="4173538"/>
          <p14:tracePt t="13409" x="9223375" y="4164013"/>
          <p14:tracePt t="13417" x="9223375" y="4154488"/>
          <p14:tracePt t="13427" x="9223375" y="4146550"/>
          <p14:tracePt t="13433" x="9223375" y="4137025"/>
          <p14:tracePt t="13442" x="9232900" y="4117975"/>
          <p14:tracePt t="13449" x="9251950" y="4100513"/>
          <p14:tracePt t="13455" x="9269413" y="4081463"/>
          <p14:tracePt t="13464" x="9278938" y="4064000"/>
          <p14:tracePt t="13471" x="9296400" y="4044950"/>
          <p14:tracePt t="13482" x="9305925" y="4037013"/>
          <p14:tracePt t="13487" x="9324975" y="4017963"/>
          <p14:tracePt t="13495" x="9332913" y="4000500"/>
          <p14:tracePt t="13503" x="9342438" y="3981450"/>
          <p14:tracePt t="13512" x="9361488" y="3963988"/>
          <p14:tracePt t="13519" x="9388475" y="3935413"/>
          <p14:tracePt t="13527" x="9398000" y="3917950"/>
          <p14:tracePt t="13536" x="9415463" y="3898900"/>
          <p14:tracePt t="13543" x="9434513" y="3881438"/>
          <p14:tracePt t="13551" x="9442450" y="3871913"/>
          <p14:tracePt t="13558" x="9451975" y="3862388"/>
          <p14:tracePt t="13565" x="9461500" y="3852863"/>
          <p14:tracePt t="13573" x="9478963" y="3835400"/>
          <p14:tracePt t="13581" x="9507538" y="3825875"/>
          <p14:tracePt t="13589" x="9525000" y="3808413"/>
          <p14:tracePt t="13597" x="9544050" y="3789363"/>
          <p14:tracePt t="13604" x="9561513" y="3771900"/>
          <p14:tracePt t="13612" x="9580563" y="3752850"/>
          <p14:tracePt t="13621" x="9598025" y="3735388"/>
          <p14:tracePt t="13629" x="9617075" y="3716338"/>
          <p14:tracePt t="13636" x="9634538" y="3706813"/>
          <p14:tracePt t="13642" x="9661525" y="3679825"/>
          <p14:tracePt t="13650" x="9680575" y="3662363"/>
          <p14:tracePt t="13658" x="9698038" y="3652838"/>
          <p14:tracePt t="13666" x="9717088" y="3643313"/>
          <p14:tracePt t="13674" x="9734550" y="3625850"/>
          <p14:tracePt t="13682" x="9744075" y="3616325"/>
          <p14:tracePt t="13691" x="9763125" y="3597275"/>
          <p14:tracePt t="13698" x="9772650" y="3597275"/>
          <p14:tracePt t="13707" x="9772650" y="3589338"/>
          <p14:tracePt t="13715" x="9790113" y="3570288"/>
          <p14:tracePt t="13723" x="9799638" y="3560763"/>
          <p14:tracePt t="13731" x="9817100" y="3543300"/>
          <p14:tracePt t="13739" x="9836150" y="3533775"/>
          <p14:tracePt t="13745" x="9845675" y="3524250"/>
          <p14:tracePt t="13752" x="9863138" y="3516313"/>
          <p14:tracePt t="13762" x="9872663" y="3506788"/>
          <p14:tracePt t="13769" x="9882188" y="3506788"/>
          <p14:tracePt t="13776" x="9882188" y="3497263"/>
          <p14:tracePt t="13784" x="9890125" y="3497263"/>
          <p14:tracePt t="13796" x="9899650" y="3487738"/>
          <p14:tracePt t="13804" x="9899650" y="3479800"/>
          <p14:tracePt t="13812" x="9918700" y="3470275"/>
          <p14:tracePt t="13820" x="9918700" y="3460750"/>
          <p14:tracePt t="13828" x="9926638" y="3460750"/>
          <p14:tracePt t="13836" x="9936163" y="3451225"/>
          <p14:tracePt t="13842" x="9945688" y="3443288"/>
          <p14:tracePt t="13871" x="9955213" y="3443288"/>
          <p14:tracePt t="13878" x="9955213" y="3433763"/>
          <p14:tracePt t="13894" x="9963150" y="3433763"/>
          <p14:tracePt t="13907" x="9972675" y="3424238"/>
          <p14:tracePt t="13927" x="9982200" y="3414713"/>
          <p14:tracePt t="13941" x="9991725" y="3414713"/>
          <p14:tracePt t="13949" x="9991725" y="3406775"/>
          <p14:tracePt t="13961" x="9999663" y="3397250"/>
          <p14:tracePt t="13977" x="9999663" y="3387725"/>
          <p14:tracePt t="13993" x="10009188" y="3387725"/>
          <p14:tracePt t="14005" x="10018713" y="3378200"/>
          <p14:tracePt t="14378" x="0" y="0"/>
        </p14:tracePtLst>
        <p14:tracePtLst>
          <p14:tracePt t="17675" x="10474325" y="3706813"/>
          <p14:tracePt t="17793" x="10474325" y="3716338"/>
          <p14:tracePt t="17802" x="10474325" y="3725863"/>
          <p14:tracePt t="17811" x="10474325" y="3735388"/>
          <p14:tracePt t="17823" x="10474325" y="3743325"/>
          <p14:tracePt t="17831" x="10466388" y="3743325"/>
          <p14:tracePt t="17839" x="10456863" y="3752850"/>
          <p14:tracePt t="17847" x="10447338" y="3771900"/>
          <p14:tracePt t="17855" x="10429875" y="3789363"/>
          <p14:tracePt t="17863" x="10420350" y="3798888"/>
          <p14:tracePt t="17871" x="10401300" y="3816350"/>
          <p14:tracePt t="17879" x="10393363" y="3825875"/>
          <p14:tracePt t="17887" x="10383838" y="3835400"/>
          <p14:tracePt t="17895" x="10374313" y="3844925"/>
          <p14:tracePt t="17909" x="10364788" y="3852863"/>
          <p14:tracePt t="17917" x="10347325" y="3862388"/>
          <p14:tracePt t="17925" x="10328275" y="3881438"/>
          <p14:tracePt t="17934" x="10310813" y="3889375"/>
          <p14:tracePt t="17941" x="10291763" y="3917950"/>
          <p14:tracePt t="17951" x="10255250" y="3935413"/>
          <p14:tracePt t="17957" x="10237788" y="3944938"/>
          <p14:tracePt t="17966" x="10218738" y="3954463"/>
          <p14:tracePt t="17972" x="10201275" y="3963988"/>
          <p14:tracePt t="17980" x="10182225" y="3971925"/>
          <p14:tracePt t="17988" x="10164763" y="3981450"/>
          <p14:tracePt t="17996" x="10155238" y="3981450"/>
          <p14:tracePt t="18004" x="10145713" y="3981450"/>
          <p14:tracePt t="18010" x="10137775" y="3990975"/>
          <p14:tracePt t="18026" x="10128250" y="4000500"/>
          <p14:tracePt t="18034" x="10118725" y="4000500"/>
          <p14:tracePt t="18042" x="10109200" y="4000500"/>
          <p14:tracePt t="18050" x="10091738" y="4008438"/>
          <p14:tracePt t="18058" x="10082213" y="4017963"/>
          <p14:tracePt t="18066" x="10064750" y="4027488"/>
          <p14:tracePt t="18084" x="10028238" y="4044950"/>
          <p14:tracePt t="18090" x="10018713" y="4054475"/>
          <p14:tracePt t="18099" x="10018713" y="4064000"/>
          <p14:tracePt t="18104" x="10009188" y="4064000"/>
          <p14:tracePt t="18113" x="9999663" y="4073525"/>
          <p14:tracePt t="18121" x="9991725" y="4081463"/>
          <p14:tracePt t="18128" x="9982200" y="4081463"/>
          <p14:tracePt t="18136" x="9972675" y="4090988"/>
          <p14:tracePt t="18145" x="9963150" y="4090988"/>
          <p14:tracePt t="18153" x="9963150" y="4100513"/>
          <p14:tracePt t="18161" x="9955213" y="4110038"/>
          <p14:tracePt t="18169" x="9945688" y="4117975"/>
          <p14:tracePt t="18177" x="9936163" y="4127500"/>
          <p14:tracePt t="18184" x="9926638" y="4127500"/>
          <p14:tracePt t="18193" x="9918700" y="4137025"/>
          <p14:tracePt t="18362" x="9926638" y="4127500"/>
          <p14:tracePt t="18369" x="9926638" y="4117975"/>
          <p14:tracePt t="18379" x="9945688" y="4100513"/>
          <p14:tracePt t="18385" x="9955213" y="4081463"/>
          <p14:tracePt t="18391" x="9972675" y="4073525"/>
          <p14:tracePt t="18401" x="9982200" y="4064000"/>
          <p14:tracePt t="18407" x="9991725" y="4044950"/>
          <p14:tracePt t="18418" x="10009188" y="4027488"/>
          <p14:tracePt t="18423" x="10018713" y="4027488"/>
          <p14:tracePt t="18433" x="10028238" y="4008438"/>
          <p14:tracePt t="18439" x="10036175" y="4000500"/>
          <p14:tracePt t="18448" x="10055225" y="3990975"/>
          <p14:tracePt t="18455" x="10064750" y="3990975"/>
          <p14:tracePt t="18463" x="10072688" y="3971925"/>
          <p14:tracePt t="18472" x="10101263" y="3963988"/>
          <p14:tracePt t="18479" x="10118725" y="3944938"/>
          <p14:tracePt t="18485" x="10137775" y="3927475"/>
          <p14:tracePt t="18493" x="10155238" y="3908425"/>
          <p14:tracePt t="18501" x="10155238" y="3898900"/>
          <p14:tracePt t="18511" x="10164763" y="3898900"/>
          <p14:tracePt t="18518" x="10174288" y="3898900"/>
          <p14:tracePt t="18573" x="10182225" y="3889375"/>
          <p14:tracePt t="18583" x="10191750" y="3889375"/>
          <p14:tracePt t="18591" x="10191750" y="3881438"/>
          <p14:tracePt t="18599" x="10201275" y="3881438"/>
          <p14:tracePt t="18607" x="10210800" y="3881438"/>
          <p14:tracePt t="18619" x="10218738" y="3881438"/>
          <p14:tracePt t="18673" x="10228263" y="3881438"/>
          <p14:tracePt t="18680" x="10237788" y="3871913"/>
          <p14:tracePt t="18688" x="10247313" y="3862388"/>
          <p14:tracePt t="18697" x="10264775" y="3862388"/>
          <p14:tracePt t="18704" x="10283825" y="3862388"/>
          <p14:tracePt t="18715" x="10291763" y="3852863"/>
          <p14:tracePt t="18721" x="10301288" y="3852863"/>
          <p14:tracePt t="18728" x="10310813" y="3852863"/>
          <p14:tracePt t="18744" x="10320338" y="3844925"/>
          <p14:tracePt t="18753" x="10328275" y="3844925"/>
          <p14:tracePt t="18765" x="10337800" y="3844925"/>
          <p14:tracePt t="18773" x="10347325" y="3844925"/>
          <p14:tracePt t="18779" x="10356850" y="3844925"/>
          <p14:tracePt t="18788" x="10364788" y="3844925"/>
          <p14:tracePt t="18795" x="10364788" y="3835400"/>
          <p14:tracePt t="18803" x="10374313" y="3825875"/>
          <p14:tracePt t="18811" x="10393363" y="3808413"/>
          <p14:tracePt t="18819" x="10401300" y="3798888"/>
          <p14:tracePt t="18827" x="10410825" y="3798888"/>
          <p14:tracePt t="18835" x="10420350" y="3789363"/>
          <p14:tracePt t="18941"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F0D8-CE6C-41A6-B689-7946E03F9E85}"/>
              </a:ext>
            </a:extLst>
          </p:cNvPr>
          <p:cNvSpPr>
            <a:spLocks noGrp="1"/>
          </p:cNvSpPr>
          <p:nvPr>
            <p:ph type="title"/>
          </p:nvPr>
        </p:nvSpPr>
        <p:spPr/>
        <p:txBody>
          <a:bodyPr/>
          <a:lstStyle/>
          <a:p>
            <a:pPr>
              <a:lnSpc>
                <a:spcPct val="100000"/>
              </a:lnSpc>
            </a:pPr>
            <a:r>
              <a:rPr lang="de-DE" spc="-1" dirty="0">
                <a:solidFill>
                  <a:srgbClr val="000000"/>
                </a:solidFill>
              </a:rPr>
              <a:t>Screen Space Error</a:t>
            </a:r>
            <a:endParaRPr lang="de-DE" b="0" spc="-1" dirty="0">
              <a:solidFill>
                <a:srgbClr val="000000"/>
              </a:solidFill>
            </a:endParaRPr>
          </a:p>
        </p:txBody>
      </p:sp>
      <p:pic>
        <p:nvPicPr>
          <p:cNvPr id="7" name="Content Placeholder 6" descr="A picture containing table, cup, sitting, food&#10;&#10;Description automatically generated">
            <a:extLst>
              <a:ext uri="{FF2B5EF4-FFF2-40B4-BE49-F238E27FC236}">
                <a16:creationId xmlns:a16="http://schemas.microsoft.com/office/drawing/2014/main" id="{2A3B8911-0525-416F-A9F8-1D4DDABB6F80}"/>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19152" y="2133602"/>
            <a:ext cx="3124199" cy="1757362"/>
          </a:xfrm>
        </p:spPr>
      </p:pic>
      <p:sp>
        <p:nvSpPr>
          <p:cNvPr id="4" name="Footer Placeholder 3">
            <a:extLst>
              <a:ext uri="{FF2B5EF4-FFF2-40B4-BE49-F238E27FC236}">
                <a16:creationId xmlns:a16="http://schemas.microsoft.com/office/drawing/2014/main" id="{CDD4299A-55EF-4B28-8DB5-AAE9C649AB3D}"/>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B784E6B8-F974-4827-9AF4-2F121BF15336}"/>
              </a:ext>
            </a:extLst>
          </p:cNvPr>
          <p:cNvSpPr>
            <a:spLocks noGrp="1"/>
          </p:cNvSpPr>
          <p:nvPr>
            <p:ph type="dt" sz="half" idx="2"/>
          </p:nvPr>
        </p:nvSpPr>
        <p:spPr/>
        <p:txBody>
          <a:bodyPr/>
          <a:lstStyle/>
          <a:p>
            <a:r>
              <a:rPr lang="de-DE"/>
              <a:t>25.05.2020</a:t>
            </a:r>
            <a:endParaRPr lang="de-DE" dirty="0"/>
          </a:p>
        </p:txBody>
      </p:sp>
      <p:pic>
        <p:nvPicPr>
          <p:cNvPr id="9" name="Picture 8" descr="A picture containing table, sitting, food, blue&#10;&#10;Description automatically generated">
            <a:extLst>
              <a:ext uri="{FF2B5EF4-FFF2-40B4-BE49-F238E27FC236}">
                <a16:creationId xmlns:a16="http://schemas.microsoft.com/office/drawing/2014/main" id="{860DF93B-17FB-4161-812E-461C94F882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1012" y="2133602"/>
            <a:ext cx="3124198" cy="1757362"/>
          </a:xfrm>
          <a:prstGeom prst="rect">
            <a:avLst/>
          </a:prstGeom>
        </p:spPr>
      </p:pic>
      <p:pic>
        <p:nvPicPr>
          <p:cNvPr id="11" name="Picture 10" descr="A picture containing table, sitting, food, blue&#10;&#10;Description automatically generated">
            <a:extLst>
              <a:ext uri="{FF2B5EF4-FFF2-40B4-BE49-F238E27FC236}">
                <a16:creationId xmlns:a16="http://schemas.microsoft.com/office/drawing/2014/main" id="{DC198A70-5720-45BA-B041-01E289BB3E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1" y="2133602"/>
            <a:ext cx="3124199" cy="1757362"/>
          </a:xfrm>
          <a:prstGeom prst="rect">
            <a:avLst/>
          </a:prstGeom>
        </p:spPr>
      </p:pic>
      <p:pic>
        <p:nvPicPr>
          <p:cNvPr id="13" name="Picture 12" descr="A picture containing animal, dark, water, black&#10;&#10;Description automatically generated">
            <a:extLst>
              <a:ext uri="{FF2B5EF4-FFF2-40B4-BE49-F238E27FC236}">
                <a16:creationId xmlns:a16="http://schemas.microsoft.com/office/drawing/2014/main" id="{E68A6022-8B34-41C7-8872-D6140C5073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1012" y="4250536"/>
            <a:ext cx="3124198" cy="1757362"/>
          </a:xfrm>
          <a:prstGeom prst="rect">
            <a:avLst/>
          </a:prstGeom>
        </p:spPr>
      </p:pic>
      <p:pic>
        <p:nvPicPr>
          <p:cNvPr id="15" name="Picture 14" descr="A picture containing dark, water, red, black&#10;&#10;Description automatically generated">
            <a:extLst>
              <a:ext uri="{FF2B5EF4-FFF2-40B4-BE49-F238E27FC236}">
                <a16:creationId xmlns:a16="http://schemas.microsoft.com/office/drawing/2014/main" id="{9D395263-226B-47E8-874F-7BB35FADAE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01" y="4248359"/>
            <a:ext cx="3124199" cy="1757362"/>
          </a:xfrm>
          <a:prstGeom prst="rect">
            <a:avLst/>
          </a:prstGeom>
        </p:spPr>
      </p:pic>
      <p:sp>
        <p:nvSpPr>
          <p:cNvPr id="10" name="TextBox 9">
            <a:extLst>
              <a:ext uri="{FF2B5EF4-FFF2-40B4-BE49-F238E27FC236}">
                <a16:creationId xmlns:a16="http://schemas.microsoft.com/office/drawing/2014/main" id="{52ABB59B-69B2-486B-AA23-C4641F89569D}"/>
              </a:ext>
            </a:extLst>
          </p:cNvPr>
          <p:cNvSpPr txBox="1"/>
          <p:nvPr/>
        </p:nvSpPr>
        <p:spPr>
          <a:xfrm>
            <a:off x="1223709" y="1694072"/>
            <a:ext cx="2216483" cy="400110"/>
          </a:xfrm>
          <a:prstGeom prst="rect">
            <a:avLst/>
          </a:prstGeom>
          <a:noFill/>
        </p:spPr>
        <p:txBody>
          <a:bodyPr wrap="square" rtlCol="0">
            <a:spAutoFit/>
          </a:bodyPr>
          <a:lstStyle/>
          <a:p>
            <a:pPr algn="ctr"/>
            <a:r>
              <a:rPr lang="en-US" sz="2000" dirty="0"/>
              <a:t>DOO</a:t>
            </a:r>
          </a:p>
        </p:txBody>
      </p:sp>
      <p:sp>
        <p:nvSpPr>
          <p:cNvPr id="12" name="TextBox 11">
            <a:extLst>
              <a:ext uri="{FF2B5EF4-FFF2-40B4-BE49-F238E27FC236}">
                <a16:creationId xmlns:a16="http://schemas.microsoft.com/office/drawing/2014/main" id="{E1D2D0C3-7BB3-4E11-90FD-16AD3C19F41A}"/>
              </a:ext>
            </a:extLst>
          </p:cNvPr>
          <p:cNvSpPr txBox="1"/>
          <p:nvPr/>
        </p:nvSpPr>
        <p:spPr>
          <a:xfrm>
            <a:off x="4584869" y="1681264"/>
            <a:ext cx="2216483" cy="400110"/>
          </a:xfrm>
          <a:prstGeom prst="rect">
            <a:avLst/>
          </a:prstGeom>
          <a:noFill/>
        </p:spPr>
        <p:txBody>
          <a:bodyPr wrap="square" rtlCol="0">
            <a:spAutoFit/>
          </a:bodyPr>
          <a:lstStyle/>
          <a:p>
            <a:pPr algn="ctr"/>
            <a:r>
              <a:rPr lang="en-US" sz="2000" dirty="0"/>
              <a:t>FOO</a:t>
            </a:r>
          </a:p>
        </p:txBody>
      </p:sp>
      <p:sp>
        <p:nvSpPr>
          <p:cNvPr id="14" name="TextBox 13">
            <a:extLst>
              <a:ext uri="{FF2B5EF4-FFF2-40B4-BE49-F238E27FC236}">
                <a16:creationId xmlns:a16="http://schemas.microsoft.com/office/drawing/2014/main" id="{433004D4-52E3-462F-BF6B-AF70B2D932F9}"/>
              </a:ext>
            </a:extLst>
          </p:cNvPr>
          <p:cNvSpPr txBox="1"/>
          <p:nvPr/>
        </p:nvSpPr>
        <p:spPr>
          <a:xfrm>
            <a:off x="7946029" y="1694072"/>
            <a:ext cx="2216483" cy="400110"/>
          </a:xfrm>
          <a:prstGeom prst="rect">
            <a:avLst/>
          </a:prstGeom>
          <a:noFill/>
        </p:spPr>
        <p:txBody>
          <a:bodyPr wrap="square" rtlCol="0">
            <a:spAutoFit/>
          </a:bodyPr>
          <a:lstStyle/>
          <a:p>
            <a:pPr algn="ctr"/>
            <a:r>
              <a:rPr lang="en-US" sz="2000" dirty="0"/>
              <a:t>MBOO</a:t>
            </a:r>
          </a:p>
        </p:txBody>
      </p:sp>
      <p:pic>
        <p:nvPicPr>
          <p:cNvPr id="21" name="Audio 20">
            <a:hlinkClick r:id="" action="ppaction://media"/>
            <a:extLst>
              <a:ext uri="{FF2B5EF4-FFF2-40B4-BE49-F238E27FC236}">
                <a16:creationId xmlns:a16="http://schemas.microsoft.com/office/drawing/2014/main" id="{FD5190DA-97F4-460A-9323-EDFEA9B503E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7931883"/>
      </p:ext>
    </p:extLst>
  </p:cSld>
  <p:clrMapOvr>
    <a:masterClrMapping/>
  </p:clrMapOvr>
  <mc:AlternateContent xmlns:mc="http://schemas.openxmlformats.org/markup-compatibility/2006" xmlns:p14="http://schemas.microsoft.com/office/powerpoint/2010/main">
    <mc:Choice Requires="p14">
      <p:transition spd="slow" p14:dur="2000" advTm="83144"/>
    </mc:Choice>
    <mc:Fallback xmlns="">
      <p:transition spd="slow" advTm="8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extLst mod="1">
    <p:ext uri="{3A86A75C-4F4B-4683-9AE1-C65F6400EC91}">
      <p14:laserTraceLst xmlns:p14="http://schemas.microsoft.com/office/powerpoint/2010/main">
        <p14:tracePtLst>
          <p14:tracePt t="9708" x="2192338" y="4784725"/>
          <p14:tracePt t="9734" x="2200275" y="4784725"/>
          <p14:tracePt t="9747" x="2209800" y="4784725"/>
          <p14:tracePt t="9766" x="2219325" y="4784725"/>
          <p14:tracePt t="9784" x="2228850" y="4784725"/>
          <p14:tracePt t="9946" x="2228850" y="4794250"/>
          <p14:tracePt t="9958" x="2228850" y="4803775"/>
          <p14:tracePt t="9967" x="2236788" y="4803775"/>
          <p14:tracePt t="9973" x="2236788" y="4811713"/>
          <p14:tracePt t="10017" x="2246313" y="4821238"/>
          <p14:tracePt t="10103" x="2255838" y="4821238"/>
          <p14:tracePt t="10127" x="2255838" y="4830763"/>
          <p14:tracePt t="10702" x="0" y="0"/>
        </p14:tracePtLst>
        <p14:tracePtLst>
          <p14:tracePt t="11779" x="5908675" y="1177925"/>
          <p14:tracePt t="11783" x="5908675" y="1187450"/>
          <p14:tracePt t="11795" x="5918200" y="1187450"/>
          <p14:tracePt t="11889" x="5918200" y="1196975"/>
          <p14:tracePt t="12174" x="5918200" y="1204913"/>
          <p14:tracePt t="12888" x="5927725" y="1204913"/>
          <p14:tracePt t="12942" x="5935663" y="1204913"/>
          <p14:tracePt t="12978" x="5945188" y="1204913"/>
          <p14:tracePt t="13041" x="5954713" y="1204913"/>
          <p14:tracePt t="13089" x="5964238" y="1204913"/>
          <p14:tracePt t="13545" x="5954713" y="1204913"/>
          <p14:tracePt t="13554" x="0" y="0"/>
        </p14:tracePtLst>
        <p14:tracePtLst>
          <p14:tracePt t="14199" x="5954713" y="1204913"/>
          <p14:tracePt t="14977" x="0" y="0"/>
        </p14:tracePtLst>
        <p14:tracePtLst>
          <p14:tracePt t="15737" x="8996363" y="1489075"/>
          <p14:tracePt t="17878" x="0" y="0"/>
        </p14:tracePtLst>
        <p14:tracePtLst>
          <p14:tracePt t="21564" x="2392363" y="1479550"/>
          <p14:tracePt t="24834" x="0" y="0"/>
        </p14:tracePtLst>
        <p14:tracePtLst>
          <p14:tracePt t="33853" x="2000250" y="4738688"/>
          <p14:tracePt t="36987" x="0" y="0"/>
        </p14:tracePtLst>
        <p14:tracePtLst>
          <p14:tracePt t="43012" x="2082800" y="4694238"/>
          <p14:tracePt t="43914" x="0" y="0"/>
        </p14:tracePtLst>
        <p14:tracePtLst>
          <p14:tracePt t="44570" x="2082800" y="4694238"/>
          <p14:tracePt t="45112" x="2090738" y="4694238"/>
          <p14:tracePt t="45121" x="2100263" y="4694238"/>
          <p14:tracePt t="45128" x="2109788" y="4694238"/>
          <p14:tracePt t="45136" x="2119313" y="4694238"/>
          <p14:tracePt t="45145" x="2127250" y="4694238"/>
          <p14:tracePt t="45210" x="2146300" y="4694238"/>
          <p14:tracePt t="45232" x="2155825" y="4694238"/>
          <p14:tracePt t="45239" x="2155825" y="4702175"/>
          <p14:tracePt t="45246" x="2155825" y="4711700"/>
          <p14:tracePt t="45255" x="2155825" y="4730750"/>
          <p14:tracePt t="45262" x="2155825" y="4738688"/>
          <p14:tracePt t="45270" x="2155825" y="4748213"/>
          <p14:tracePt t="45286" x="2155825" y="4767263"/>
          <p14:tracePt t="45294" x="2155825" y="4775200"/>
          <p14:tracePt t="45302" x="2146300" y="4784725"/>
          <p14:tracePt t="45348" x="2136775" y="4784725"/>
          <p14:tracePt t="45360" x="2127250" y="4775200"/>
          <p14:tracePt t="45368" x="2109788" y="4767263"/>
          <p14:tracePt t="45376" x="2090738" y="4757738"/>
          <p14:tracePt t="45384" x="2073275" y="4748213"/>
          <p14:tracePt t="45392" x="2054225" y="4730750"/>
          <p14:tracePt t="45401" x="2027238" y="4711700"/>
          <p14:tracePt t="45407" x="2017713" y="4694238"/>
          <p14:tracePt t="45414" x="2000250" y="4675188"/>
          <p14:tracePt t="45423" x="1990725" y="4657725"/>
          <p14:tracePt t="45430" x="1990725" y="4638675"/>
          <p14:tracePt t="45441" x="1990725" y="4621213"/>
          <p14:tracePt t="45446" x="1990725" y="4602163"/>
          <p14:tracePt t="45456" x="1990725" y="4584700"/>
          <p14:tracePt t="45462" x="2000250" y="4565650"/>
          <p14:tracePt t="45471" x="2017713" y="4548188"/>
          <p14:tracePt t="45478" x="2027238" y="4538663"/>
          <p14:tracePt t="45486" x="2027238" y="4529138"/>
          <p14:tracePt t="45508" x="2036763" y="4529138"/>
          <p14:tracePt t="45544" x="2046288" y="4529138"/>
          <p14:tracePt t="45552" x="2054225" y="4548188"/>
          <p14:tracePt t="45560" x="2063750" y="4565650"/>
          <p14:tracePt t="45569" x="2073275" y="4584700"/>
          <p14:tracePt t="45576" x="2073275" y="4592638"/>
          <p14:tracePt t="45584" x="2073275" y="4602163"/>
          <p14:tracePt t="45592" x="2073275" y="4611688"/>
          <p14:tracePt t="45598" x="2073275" y="4621213"/>
          <p14:tracePt t="45608" x="2073275" y="4629150"/>
          <p14:tracePt t="45614" x="2073275" y="4638675"/>
          <p14:tracePt t="46140" x="2082800" y="4648200"/>
          <p14:tracePt t="46284" x="2090738" y="4648200"/>
          <p14:tracePt t="46418" x="2090738" y="4657725"/>
          <p14:tracePt t="47261" x="0" y="0"/>
        </p14:tracePtLst>
        <p14:tracePtLst>
          <p14:tracePt t="48656" x="5561013" y="1241425"/>
          <p14:tracePt t="48719" x="5561013" y="1250950"/>
          <p14:tracePt t="48800" x="5561013" y="1260475"/>
          <p14:tracePt t="48862" x="5570538" y="1270000"/>
          <p14:tracePt t="48910" x="5570538" y="1277938"/>
          <p14:tracePt t="49356" x="5580063" y="1277938"/>
          <p14:tracePt t="49368" x="5580063" y="1287463"/>
          <p14:tracePt t="50419" x="0" y="0"/>
        </p14:tracePtLst>
        <p14:tracePtLst>
          <p14:tracePt t="52059" x="8894763" y="1470025"/>
          <p14:tracePt t="54274" x="0" y="0"/>
        </p14:tracePtLst>
        <p14:tracePtLst>
          <p14:tracePt t="55768" x="5699125" y="6437313"/>
          <p14:tracePt t="56586" x="0" y="0"/>
        </p14:tracePtLst>
        <p14:tracePtLst>
          <p14:tracePt t="57577" x="8950325" y="6392863"/>
          <p14:tracePt t="57914" x="8950325" y="6400800"/>
          <p14:tracePt t="57938" x="8959850" y="6410325"/>
          <p14:tracePt t="57951" x="8967788" y="6419850"/>
          <p14:tracePt t="57958" x="8967788" y="6429375"/>
          <p14:tracePt t="58004" x="8977313" y="6437313"/>
          <p14:tracePt t="58016" x="8977313" y="6446838"/>
          <p14:tracePt t="58024" x="8986838" y="6446838"/>
          <p14:tracePt t="58032" x="8986838" y="6465888"/>
          <p14:tracePt t="58040" x="8986838" y="6483350"/>
          <p14:tracePt t="58048" x="8996363" y="6492875"/>
          <p14:tracePt t="58057" x="8996363" y="6502400"/>
          <p14:tracePt t="58070" x="8996363" y="6519863"/>
          <p14:tracePt t="58078" x="8996363" y="6529388"/>
          <p14:tracePt t="58094" x="8996363" y="6538913"/>
          <p14:tracePt t="58106" x="8996363" y="6546850"/>
          <p14:tracePt t="58114" x="8986838" y="6556375"/>
          <p14:tracePt t="58127" x="8977313" y="6556375"/>
          <p14:tracePt t="58134" x="8967788" y="6556375"/>
          <p14:tracePt t="58142" x="8959850" y="6556375"/>
          <p14:tracePt t="58156" x="8950325" y="6556375"/>
          <p14:tracePt t="58165" x="8940800" y="6556375"/>
          <p14:tracePt t="58180" x="8931275" y="6556375"/>
          <p14:tracePt t="58189" x="8921750" y="6556375"/>
          <p14:tracePt t="58200" x="8913813" y="6556375"/>
          <p14:tracePt t="58212" x="8904288" y="6556375"/>
          <p14:tracePt t="58232" x="8894763" y="6556375"/>
          <p14:tracePt t="58246" x="8885238" y="6556375"/>
          <p14:tracePt t="58254" x="8885238" y="6546850"/>
          <p14:tracePt t="58262" x="8877300" y="6538913"/>
          <p14:tracePt t="58278" x="8867775" y="6538913"/>
          <p14:tracePt t="58286" x="8867775" y="6529388"/>
          <p14:tracePt t="58298" x="8867775" y="6519863"/>
          <p14:tracePt t="58310" x="8858250" y="6510338"/>
          <p14:tracePt t="58329" x="8858250" y="6502400"/>
          <p14:tracePt t="58338" x="8858250" y="6492875"/>
          <p14:tracePt t="58347" x="8858250" y="6483350"/>
          <p14:tracePt t="58527" x="8867775" y="6483350"/>
          <p14:tracePt t="58601" x="8867775" y="6492875"/>
          <p14:tracePt t="58608" x="8877300" y="6502400"/>
          <p14:tracePt t="58636" x="8877300" y="6510338"/>
          <p14:tracePt t="58805" x="8867775" y="6510338"/>
          <p14:tracePt t="58823" x="8867775" y="6502400"/>
          <p14:tracePt t="58842" x="8877300" y="6492875"/>
          <p14:tracePt t="58850" x="8885238" y="6492875"/>
          <p14:tracePt t="58859" x="8894763" y="6492875"/>
          <p14:tracePt t="58894" x="8904288" y="6492875"/>
          <p14:tracePt t="58914" x="8913813" y="6502400"/>
          <p14:tracePt t="58921" x="8913813" y="6510338"/>
          <p14:tracePt t="58928" x="8921750" y="6519863"/>
          <p14:tracePt t="58935" x="8921750" y="6538913"/>
          <p14:tracePt t="58944" x="8921750" y="6556375"/>
          <p14:tracePt t="58952" x="8921750" y="6575425"/>
          <p14:tracePt t="58959" x="8921750" y="6592888"/>
          <p14:tracePt t="58968" x="8921750" y="6602413"/>
          <p14:tracePt t="58976" x="8913813" y="6619875"/>
          <p14:tracePt t="58984" x="8904288" y="6619875"/>
          <p14:tracePt t="58992" x="8885238" y="6629400"/>
          <p14:tracePt t="59000" x="8885238" y="6638925"/>
          <p14:tracePt t="59008" x="8867775" y="6638925"/>
          <p14:tracePt t="59016" x="8848725" y="6648450"/>
          <p14:tracePt t="59022" x="8831263" y="6648450"/>
          <p14:tracePt t="59030" x="8812213" y="6648450"/>
          <p14:tracePt t="59038" x="8794750" y="6648450"/>
          <p14:tracePt t="59046" x="8775700" y="6648450"/>
          <p14:tracePt t="59055" x="8767763" y="6648450"/>
          <p14:tracePt t="59062" x="8758238" y="6648450"/>
          <p14:tracePt t="59078" x="8739188" y="6638925"/>
          <p14:tracePt t="59086" x="8721725" y="6629400"/>
          <p14:tracePt t="59094" x="8694738" y="6602413"/>
          <p14:tracePt t="59102" x="8675688" y="6592888"/>
          <p14:tracePt t="59110" x="8666163" y="6575425"/>
          <p14:tracePt t="59116" x="8658225" y="6556375"/>
          <p14:tracePt t="59124" x="8658225" y="6546850"/>
          <p14:tracePt t="59132" x="8648700" y="6546850"/>
          <p14:tracePt t="59140" x="8648700" y="6538913"/>
          <p14:tracePt t="59148" x="8639175" y="6519863"/>
          <p14:tracePt t="59158" x="8639175" y="6510338"/>
          <p14:tracePt t="59164" x="8639175" y="6502400"/>
          <p14:tracePt t="59172" x="8639175" y="6492875"/>
          <p14:tracePt t="59180" x="8639175" y="6483350"/>
          <p14:tracePt t="59348" x="8639175" y="6492875"/>
          <p14:tracePt t="59363" x="8639175" y="6502400"/>
          <p14:tracePt t="59379" x="8639175" y="6510338"/>
          <p14:tracePt t="59434" x="8639175" y="6519863"/>
          <p14:tracePt t="59599" x="8639175" y="6510338"/>
          <p14:tracePt t="59651" x="8648700" y="6510338"/>
          <p14:tracePt t="59671" x="8658225" y="6510338"/>
          <p14:tracePt t="59683" x="8666163" y="6510338"/>
          <p14:tracePt t="59689" x="8675688" y="6519863"/>
          <p14:tracePt t="59698" x="8685213" y="6529388"/>
          <p14:tracePt t="59713" x="8685213" y="6546850"/>
          <p14:tracePt t="59721" x="8694738" y="6565900"/>
          <p14:tracePt t="59728" x="8694738" y="6575425"/>
          <p14:tracePt t="59736" x="8694738" y="6592888"/>
          <p14:tracePt t="59745" x="8694738" y="6611938"/>
          <p14:tracePt t="59752" x="8694738" y="6619875"/>
          <p14:tracePt t="59759" x="8685213" y="6638925"/>
          <p14:tracePt t="59768" x="8675688" y="6638925"/>
          <p14:tracePt t="59782" x="8666163" y="6638925"/>
          <p14:tracePt t="59792" x="8666163" y="6648450"/>
          <p14:tracePt t="59814" x="8658225" y="6648450"/>
          <p14:tracePt t="59834" x="8648700" y="6648450"/>
          <p14:tracePt t="59843" x="8639175" y="6648450"/>
          <p14:tracePt t="59850" x="8629650" y="6648450"/>
          <p14:tracePt t="59858" x="8621713" y="6648450"/>
          <p14:tracePt t="59867" x="8612188" y="6638925"/>
          <p14:tracePt t="59872" x="8602663" y="6638925"/>
          <p14:tracePt t="59880" x="8602663" y="6629400"/>
          <p14:tracePt t="59888" x="8593138" y="6611938"/>
          <p14:tracePt t="59896" x="8585200" y="6592888"/>
          <p14:tracePt t="59906" x="8575675" y="6583363"/>
          <p14:tracePt t="59912" x="8566150" y="6565900"/>
          <p14:tracePt t="59921" x="8566150" y="6556375"/>
          <p14:tracePt t="59928" x="8556625" y="6546850"/>
          <p14:tracePt t="59936" x="8556625" y="6538913"/>
          <p14:tracePt t="59945" x="8556625" y="6519863"/>
          <p14:tracePt t="59952" x="8556625" y="6510338"/>
          <p14:tracePt t="59962" x="8556625" y="6502400"/>
          <p14:tracePt t="59968" x="8556625" y="6492875"/>
          <p14:tracePt t="59978" x="8556625" y="6483350"/>
          <p14:tracePt t="60035" x="8566150" y="6483350"/>
          <p14:tracePt t="60055" x="8575675" y="6483350"/>
          <p14:tracePt t="60062" x="8585200" y="6492875"/>
          <p14:tracePt t="60076" x="8593138" y="6502400"/>
          <p14:tracePt t="60080" x="8602663" y="6510338"/>
          <p14:tracePt t="60088" x="8602663" y="6519863"/>
          <p14:tracePt t="60096" x="8612188" y="6538913"/>
          <p14:tracePt t="60104" x="8612188" y="6556375"/>
          <p14:tracePt t="60112" x="8612188" y="6565900"/>
          <p14:tracePt t="60120" x="8621713" y="6583363"/>
          <p14:tracePt t="60130" x="8621713" y="6592888"/>
          <p14:tracePt t="60136" x="8621713" y="6602413"/>
          <p14:tracePt t="60145" x="8621713" y="6619875"/>
          <p14:tracePt t="60152" x="8621713" y="6629400"/>
          <p14:tracePt t="60159" x="8621713" y="6638925"/>
          <p14:tracePt t="60167" x="8621713" y="6648450"/>
          <p14:tracePt t="60305" x="8612188" y="6648450"/>
          <p14:tracePt t="60814" x="8602663" y="6648450"/>
          <p14:tracePt t="60826" x="8593138" y="6648450"/>
          <p14:tracePt t="60844" x="8593138" y="6638925"/>
          <p14:tracePt t="60852" x="8585200" y="6629400"/>
          <p14:tracePt t="60860" x="8585200" y="6619875"/>
          <p14:tracePt t="60868" x="8585200" y="6611938"/>
          <p14:tracePt t="60878" x="8575675" y="6592888"/>
          <p14:tracePt t="60893" x="8575675" y="6575425"/>
          <p14:tracePt t="60901" x="8575675" y="6565900"/>
          <p14:tracePt t="60908" x="8575675" y="6546850"/>
          <p14:tracePt t="60916" x="8575675" y="6538913"/>
          <p14:tracePt t="60924" x="8575675" y="6519863"/>
          <p14:tracePt t="60938" x="8575675" y="6510338"/>
          <p14:tracePt t="60950" x="8585200" y="6502400"/>
          <p14:tracePt t="60958" x="8593138" y="6502400"/>
          <p14:tracePt t="60966" x="8593138" y="6492875"/>
          <p14:tracePt t="60974" x="8602663" y="6492875"/>
          <p14:tracePt t="60991" x="8612188" y="6492875"/>
          <p14:tracePt t="60998" x="8621713" y="6492875"/>
          <p14:tracePt t="61006" x="8629650" y="6502400"/>
          <p14:tracePt t="61023" x="8639175" y="6510338"/>
          <p14:tracePt t="61028" x="8648700" y="6519863"/>
          <p14:tracePt t="61044" x="8658225" y="6529388"/>
          <p14:tracePt t="61052" x="8666163" y="6538913"/>
          <p14:tracePt t="61060" x="8666163" y="6546850"/>
          <p14:tracePt t="61068" x="8666163" y="6556375"/>
          <p14:tracePt t="61076" x="8675688" y="6575425"/>
          <p14:tracePt t="61093" x="8675688" y="6583363"/>
          <p14:tracePt t="61101" x="8675688" y="6592888"/>
          <p14:tracePt t="61108" x="8675688" y="6602413"/>
          <p14:tracePt t="61116" x="8675688" y="6611938"/>
          <p14:tracePt t="61122" x="8675688" y="6619875"/>
          <p14:tracePt t="61150" x="8675688" y="6629400"/>
          <p14:tracePt t="61198" x="8666163" y="6629400"/>
          <p14:tracePt t="61272" x="8658225" y="6629400"/>
          <p14:tracePt t="62271" x="0" y="0"/>
        </p14:tracePtLst>
        <p14:tracePtLst>
          <p14:tracePt t="70176" x="9351963" y="4811713"/>
          <p14:tracePt t="70181" x="9378950" y="4803775"/>
          <p14:tracePt t="70188" x="9398000" y="4784725"/>
          <p14:tracePt t="70196" x="9415463" y="4775200"/>
          <p14:tracePt t="70205" x="9451975" y="4767263"/>
          <p14:tracePt t="70212" x="9471025" y="4757738"/>
          <p14:tracePt t="70222" x="9488488" y="4748213"/>
          <p14:tracePt t="70228" x="9507538" y="4748213"/>
          <p14:tracePt t="70239" x="9525000" y="4748213"/>
          <p14:tracePt t="70244" x="9534525" y="4748213"/>
          <p14:tracePt t="70250" x="9551988" y="4748213"/>
          <p14:tracePt t="70259" x="9571038" y="4748213"/>
          <p14:tracePt t="70266" x="9588500" y="4748213"/>
          <p14:tracePt t="70274" x="9607550" y="4748213"/>
          <p14:tracePt t="70282" x="9625013" y="4748213"/>
          <p14:tracePt t="70290" x="9644063" y="4748213"/>
          <p14:tracePt t="70298" x="9661525" y="4748213"/>
          <p14:tracePt t="70307" x="9680575" y="4757738"/>
          <p14:tracePt t="70315" x="9698038" y="4767263"/>
          <p14:tracePt t="70323" x="9717088" y="4775200"/>
          <p14:tracePt t="70330" x="9734550" y="4794250"/>
          <p14:tracePt t="70338" x="9753600" y="4803775"/>
          <p14:tracePt t="70344" x="9772650" y="4811713"/>
          <p14:tracePt t="70353" x="9799638" y="4830763"/>
          <p14:tracePt t="70360" x="9817100" y="4840288"/>
          <p14:tracePt t="70368" x="9836150" y="4867275"/>
          <p14:tracePt t="70376" x="9853613" y="4884738"/>
          <p14:tracePt t="70384" x="9872663" y="4903788"/>
          <p14:tracePt t="70392" x="9890125" y="4913313"/>
          <p14:tracePt t="70400" x="9909175" y="4930775"/>
          <p14:tracePt t="70410" x="9926638" y="4949825"/>
          <p14:tracePt t="70416" x="9963150" y="4986338"/>
          <p14:tracePt t="70424" x="9982200" y="5013325"/>
          <p14:tracePt t="70432" x="9999663" y="5059363"/>
          <p14:tracePt t="70440" x="10028238" y="5086350"/>
          <p14:tracePt t="70447" x="10045700" y="5132388"/>
          <p14:tracePt t="70454" x="10064750" y="5159375"/>
          <p14:tracePt t="70462" x="10072688" y="5195888"/>
          <p14:tracePt t="70471" x="10091738" y="5214938"/>
          <p14:tracePt t="70478" x="10109200" y="5232400"/>
          <p14:tracePt t="70486" x="10109200" y="5251450"/>
          <p14:tracePt t="70494" x="10118725" y="5268913"/>
          <p14:tracePt t="70502" x="10118725" y="5287963"/>
          <p14:tracePt t="70510" x="10128250" y="5305425"/>
          <p14:tracePt t="70518" x="10128250" y="5324475"/>
          <p14:tracePt t="70526" x="10128250" y="5341938"/>
          <p14:tracePt t="70532" x="10128250" y="5351463"/>
          <p14:tracePt t="70540" x="10128250" y="5368925"/>
          <p14:tracePt t="70548" x="10128250" y="5387975"/>
          <p14:tracePt t="70556" x="10128250" y="5405438"/>
          <p14:tracePt t="70564" x="10118725" y="5424488"/>
          <p14:tracePt t="70572" x="10101263" y="5441950"/>
          <p14:tracePt t="70580" x="10091738" y="5461000"/>
          <p14:tracePt t="70588" x="10082213" y="5487988"/>
          <p14:tracePt t="70597" x="10064750" y="5507038"/>
          <p14:tracePt t="70604" x="10055225" y="5524500"/>
          <p14:tracePt t="70613" x="10036175" y="5543550"/>
          <p14:tracePt t="70620" x="10018713" y="5570538"/>
          <p14:tracePt t="70626" x="9999663" y="5607050"/>
          <p14:tracePt t="70634" x="9982200" y="5624513"/>
          <p14:tracePt t="70642" x="9955213" y="5643563"/>
          <p14:tracePt t="70651" x="9936163" y="5661025"/>
          <p14:tracePt t="70658" x="9918700" y="5680075"/>
          <p14:tracePt t="70666" x="9899650" y="5716588"/>
          <p14:tracePt t="70674" x="9882188" y="5734050"/>
          <p14:tracePt t="70682" x="9845675" y="5753100"/>
          <p14:tracePt t="70690" x="9826625" y="5770563"/>
          <p14:tracePt t="70698" x="9809163" y="5789613"/>
          <p14:tracePt t="70706" x="9790113" y="5807075"/>
          <p14:tracePt t="70714" x="9763125" y="5835650"/>
          <p14:tracePt t="70720" x="9734550" y="5853113"/>
          <p14:tracePt t="70728" x="9717088" y="5872163"/>
          <p14:tracePt t="70737" x="9698038" y="5889625"/>
          <p14:tracePt t="70745" x="9680575" y="5908675"/>
          <p14:tracePt t="70752" x="9661525" y="5926138"/>
          <p14:tracePt t="70760" x="9644063" y="5935663"/>
          <p14:tracePt t="70768" x="9625013" y="5945188"/>
          <p14:tracePt t="70776" x="9607550" y="5962650"/>
          <p14:tracePt t="70784" x="9588500" y="5972175"/>
          <p14:tracePt t="70792" x="9571038" y="5972175"/>
          <p14:tracePt t="70800" x="9534525" y="5991225"/>
          <p14:tracePt t="70808" x="9507538" y="5999163"/>
          <p14:tracePt t="70816" x="9471025" y="5999163"/>
          <p14:tracePt t="70823" x="9434513" y="5999163"/>
          <p14:tracePt t="70830" x="9424988" y="5999163"/>
          <p14:tracePt t="70838" x="9388475" y="5999163"/>
          <p14:tracePt t="70845" x="9369425" y="5999163"/>
          <p14:tracePt t="70861" x="9351963" y="5999163"/>
          <p14:tracePt t="70869" x="9342438" y="5999163"/>
          <p14:tracePt t="70877" x="9332913" y="5999163"/>
          <p14:tracePt t="70886" x="9315450" y="5999163"/>
          <p14:tracePt t="70894" x="9296400" y="5991225"/>
          <p14:tracePt t="70901" x="9278938" y="5991225"/>
          <p14:tracePt t="70909" x="9259888" y="5981700"/>
          <p14:tracePt t="70916" x="9242425" y="5972175"/>
          <p14:tracePt t="70924" x="9215438" y="5945188"/>
          <p14:tracePt t="70932" x="9196388" y="5935663"/>
          <p14:tracePt t="70940" x="9178925" y="5918200"/>
          <p14:tracePt t="70948" x="9150350" y="5899150"/>
          <p14:tracePt t="70955" x="9132888" y="5881688"/>
          <p14:tracePt t="70964" x="9113838" y="5862638"/>
          <p14:tracePt t="70971" x="9105900" y="5853113"/>
          <p14:tracePt t="70980" x="9086850" y="5843588"/>
          <p14:tracePt t="70989" x="9077325" y="5826125"/>
          <p14:tracePt t="70995" x="9059863" y="5807075"/>
          <p14:tracePt t="71002" x="9040813" y="5789613"/>
          <p14:tracePt t="71010" x="9032875" y="5770563"/>
          <p14:tracePt t="71018" x="9013825" y="5753100"/>
          <p14:tracePt t="71025" x="8996363" y="5726113"/>
          <p14:tracePt t="71033" x="8977313" y="5707063"/>
          <p14:tracePt t="71042" x="8967788" y="5689600"/>
          <p14:tracePt t="71050" x="8959850" y="5670550"/>
          <p14:tracePt t="71058" x="8950325" y="5653088"/>
          <p14:tracePt t="71066" x="8940800" y="5634038"/>
          <p14:tracePt t="71074" x="8931275" y="5616575"/>
          <p14:tracePt t="71082" x="8921750" y="5597525"/>
          <p14:tracePt t="71090" x="8913813" y="5580063"/>
          <p14:tracePt t="71099" x="8913813" y="5561013"/>
          <p14:tracePt t="71104" x="8913813" y="5534025"/>
          <p14:tracePt t="71111" x="8913813" y="5514975"/>
          <p14:tracePt t="71120" x="8913813" y="5497513"/>
          <p14:tracePt t="71128" x="8913813" y="5470525"/>
          <p14:tracePt t="71138" x="8913813" y="5424488"/>
          <p14:tracePt t="71144" x="8913813" y="5405438"/>
          <p14:tracePt t="71152" x="8921750" y="5378450"/>
          <p14:tracePt t="71160" x="8931275" y="5351463"/>
          <p14:tracePt t="71168" x="8940800" y="5332413"/>
          <p14:tracePt t="71176" x="8950325" y="5295900"/>
          <p14:tracePt t="71184" x="8967788" y="5278438"/>
          <p14:tracePt t="71190" x="8977313" y="5259388"/>
          <p14:tracePt t="71198" x="8996363" y="5241925"/>
          <p14:tracePt t="71206" x="9004300" y="5222875"/>
          <p14:tracePt t="71214" x="9023350" y="5205413"/>
          <p14:tracePt t="71221" x="9032875" y="5186363"/>
          <p14:tracePt t="71230" x="9059863" y="5168900"/>
          <p14:tracePt t="71239" x="9077325" y="5149850"/>
          <p14:tracePt t="71246" x="9096375" y="5122863"/>
          <p14:tracePt t="71255" x="9113838" y="5105400"/>
          <p14:tracePt t="71262" x="9142413" y="5086350"/>
          <p14:tracePt t="71270" x="9178925" y="5068888"/>
          <p14:tracePt t="71278" x="9205913" y="5049838"/>
          <p14:tracePt t="71284" x="9223375" y="5022850"/>
          <p14:tracePt t="71291" x="9259888" y="5003800"/>
          <p14:tracePt t="71299" x="9288463" y="4986338"/>
          <p14:tracePt t="71307" x="9315450" y="4976813"/>
          <p14:tracePt t="71316" x="9351963" y="4959350"/>
          <p14:tracePt t="71323" x="9369425" y="4949825"/>
          <p14:tracePt t="71331" x="9388475" y="4940300"/>
          <p14:tracePt t="71339" x="9405938" y="4922838"/>
          <p14:tracePt t="71348" x="9424988" y="4913313"/>
          <p14:tracePt t="71356" x="9442450" y="4913313"/>
          <p14:tracePt t="71364" x="9451975" y="4913313"/>
          <p14:tracePt t="71378" x="9461500" y="4913313"/>
          <p14:tracePt t="71385" x="9471025" y="4903788"/>
          <p14:tracePt t="71394" x="9478963" y="4903788"/>
          <p14:tracePt t="71402" x="9498013" y="4903788"/>
          <p14:tracePt t="71410" x="9515475" y="4894263"/>
          <p14:tracePt t="71420" x="9534525" y="4894263"/>
          <p14:tracePt t="71426" x="9551988" y="4894263"/>
          <p14:tracePt t="71434" x="9571038" y="4894263"/>
          <p14:tracePt t="71442" x="9588500" y="4894263"/>
          <p14:tracePt t="71450" x="9598025" y="4894263"/>
          <p14:tracePt t="71458" x="9617075" y="4894263"/>
          <p14:tracePt t="71466" x="9634538" y="4894263"/>
          <p14:tracePt t="71474" x="9653588" y="4894263"/>
          <p14:tracePt t="71480" x="9671050" y="4894263"/>
          <p14:tracePt t="71488" x="9690100" y="4903788"/>
          <p14:tracePt t="71496" x="9707563" y="4903788"/>
          <p14:tracePt t="71504" x="9726613" y="4913313"/>
          <p14:tracePt t="71512" x="9744075" y="4930775"/>
          <p14:tracePt t="71521" x="9780588" y="4940300"/>
          <p14:tracePt t="71528" x="9799638" y="4959350"/>
          <p14:tracePt t="71536" x="9817100" y="4976813"/>
          <p14:tracePt t="71544" x="9836150" y="4986338"/>
          <p14:tracePt t="71553" x="9853613" y="4995863"/>
          <p14:tracePt t="71560" x="9872663" y="5013325"/>
          <p14:tracePt t="71570" x="9890125" y="5040313"/>
          <p14:tracePt t="71574" x="9918700" y="5059363"/>
          <p14:tracePt t="71582" x="9936163" y="5076825"/>
          <p14:tracePt t="71590" x="9955213" y="5095875"/>
          <p14:tracePt t="71598" x="9972675" y="5113338"/>
          <p14:tracePt t="71607" x="9991725" y="5149850"/>
          <p14:tracePt t="71613" x="10009188" y="5168900"/>
          <p14:tracePt t="71621" x="10028238" y="5186363"/>
          <p14:tracePt t="71630" x="10055225" y="5205413"/>
          <p14:tracePt t="71637" x="10072688" y="5232400"/>
          <p14:tracePt t="71646" x="10091738" y="5251450"/>
          <p14:tracePt t="71655" x="10109200" y="5278438"/>
          <p14:tracePt t="71661" x="10128250" y="5305425"/>
          <p14:tracePt t="71669" x="10145713" y="5324475"/>
          <p14:tracePt t="71677" x="10174288" y="5341938"/>
          <p14:tracePt t="71684" x="10191750" y="5360988"/>
          <p14:tracePt t="71692" x="10210800" y="5397500"/>
          <p14:tracePt t="71701" x="10228263" y="5424488"/>
          <p14:tracePt t="71708" x="10247313" y="5441950"/>
          <p14:tracePt t="71718" x="10255250" y="5461000"/>
          <p14:tracePt t="71724" x="10264775" y="5478463"/>
          <p14:tracePt t="71734" x="10291763" y="5497513"/>
          <p14:tracePt t="71742" x="10291763" y="5514975"/>
          <p14:tracePt t="71749" x="10301288" y="5534025"/>
          <p14:tracePt t="71758" x="10301288" y="5551488"/>
          <p14:tracePt t="71763" x="10301288" y="5570538"/>
          <p14:tracePt t="71771" x="10301288" y="5588000"/>
          <p14:tracePt t="71778" x="10301288" y="5607050"/>
          <p14:tracePt t="71787" x="10301288" y="5624513"/>
          <p14:tracePt t="71794" x="10301288" y="5643563"/>
          <p14:tracePt t="71805" x="10301288" y="5661025"/>
          <p14:tracePt t="71810" x="10291763" y="5689600"/>
          <p14:tracePt t="71820" x="10283825" y="5707063"/>
          <p14:tracePt t="71827" x="10264775" y="5743575"/>
          <p14:tracePt t="71835" x="10247313" y="5770563"/>
          <p14:tracePt t="71842" x="10228263" y="5789613"/>
          <p14:tracePt t="71849" x="10210800" y="5807075"/>
          <p14:tracePt t="71858" x="10201275" y="5826125"/>
          <p14:tracePt t="71864" x="10191750" y="5862638"/>
          <p14:tracePt t="71873" x="10164763" y="5881688"/>
          <p14:tracePt t="71880" x="10145713" y="5899150"/>
          <p14:tracePt t="71887" x="10128250" y="5918200"/>
          <p14:tracePt t="71895" x="10109200" y="5935663"/>
          <p14:tracePt t="71904" x="10091738" y="5954713"/>
          <p14:tracePt t="71911" x="10072688" y="5972175"/>
          <p14:tracePt t="71919" x="10055225" y="5981700"/>
          <p14:tracePt t="71927" x="10036175" y="6008688"/>
          <p14:tracePt t="71935" x="10009188" y="6027738"/>
          <p14:tracePt t="71943" x="9982200" y="6045200"/>
          <p14:tracePt t="71950" x="9963150" y="6064250"/>
          <p14:tracePt t="71958" x="9936163" y="6072188"/>
          <p14:tracePt t="71965" x="9918700" y="6091238"/>
          <p14:tracePt t="71974" x="9890125" y="6100763"/>
          <p14:tracePt t="71981" x="9882188" y="6100763"/>
          <p14:tracePt t="71990" x="9853613" y="6108700"/>
          <p14:tracePt t="71997" x="9836150" y="6118225"/>
          <p14:tracePt t="72005" x="9826625" y="6118225"/>
          <p14:tracePt t="72014" x="9799638" y="6127750"/>
          <p14:tracePt t="72022" x="9780588" y="6137275"/>
          <p14:tracePt t="72029" x="9772650" y="6137275"/>
          <p14:tracePt t="72036" x="9753600" y="6137275"/>
          <p14:tracePt t="72044" x="9734550" y="6145213"/>
          <p14:tracePt t="72051" x="9717088" y="6145213"/>
          <p14:tracePt t="72061" x="9698038" y="6145213"/>
          <p14:tracePt t="72070" x="9680575" y="6145213"/>
          <p14:tracePt t="72077" x="9661525" y="6145213"/>
          <p14:tracePt t="72085" x="9644063" y="6145213"/>
          <p14:tracePt t="72106" x="9607550" y="6145213"/>
          <p14:tracePt t="72111" x="9588500" y="6127750"/>
          <p14:tracePt t="72116" x="9571038" y="6118225"/>
          <p14:tracePt t="72124" x="9551988" y="6118225"/>
          <p14:tracePt t="72132" x="9534525" y="6100763"/>
          <p14:tracePt t="72139" x="9515475" y="6091238"/>
          <p14:tracePt t="72146" x="9507538" y="6081713"/>
          <p14:tracePt t="72155" x="9488488" y="6064250"/>
          <p14:tracePt t="72162" x="9471025" y="6054725"/>
          <p14:tracePt t="72170" x="9451975" y="6035675"/>
          <p14:tracePt t="72178" x="9434513" y="6027738"/>
          <p14:tracePt t="72187" x="9415463" y="6018213"/>
          <p14:tracePt t="72194" x="9388475" y="5999163"/>
          <p14:tracePt t="72204" x="9369425" y="5981700"/>
          <p14:tracePt t="72210" x="9351963" y="5962650"/>
          <p14:tracePt t="72220" x="9332913" y="5954713"/>
          <p14:tracePt t="72226" x="9315450" y="5935663"/>
          <p14:tracePt t="72232" x="9296400" y="5908675"/>
          <p14:tracePt t="72241" x="9278938" y="5889625"/>
          <p14:tracePt t="72248" x="9259888" y="5872163"/>
          <p14:tracePt t="72257" x="9251950" y="5853113"/>
          <p14:tracePt t="72264" x="9232900" y="5843588"/>
          <p14:tracePt t="72272" x="9205913" y="5826125"/>
          <p14:tracePt t="72280" x="9205913" y="5816600"/>
          <p14:tracePt t="72288" x="9186863" y="5799138"/>
          <p14:tracePt t="72296" x="9169400" y="5780088"/>
          <p14:tracePt t="72304" x="9159875" y="5770563"/>
          <p14:tracePt t="72312" x="9150350" y="5743575"/>
          <p14:tracePt t="72321" x="9142413" y="5726113"/>
          <p14:tracePt t="72326" x="9132888" y="5707063"/>
          <p14:tracePt t="72334" x="9132888" y="5689600"/>
          <p14:tracePt t="72342" x="9123363" y="5670550"/>
          <p14:tracePt t="72350" x="9123363" y="5653088"/>
          <p14:tracePt t="72358" x="9113838" y="5634038"/>
          <p14:tracePt t="72366" x="9113838" y="5616575"/>
          <p14:tracePt t="72374" x="9113838" y="5597525"/>
          <p14:tracePt t="72382" x="9113838" y="5580063"/>
          <p14:tracePt t="72391" x="9113838" y="5570538"/>
          <p14:tracePt t="72398" x="9113838" y="5543550"/>
          <p14:tracePt t="72408" x="9113838" y="5534025"/>
          <p14:tracePt t="72412" x="9123363" y="5497513"/>
          <p14:tracePt t="72421" x="9142413" y="5478463"/>
          <p14:tracePt t="72429" x="9150350" y="5461000"/>
          <p14:tracePt t="72436" x="9169400" y="5441950"/>
          <p14:tracePt t="72446" x="9178925" y="5424488"/>
          <p14:tracePt t="72453" x="9196388" y="5405438"/>
          <p14:tracePt t="72460" x="9205913" y="5387975"/>
          <p14:tracePt t="72469" x="9223375" y="5368925"/>
          <p14:tracePt t="72476" x="9232900" y="5341938"/>
          <p14:tracePt t="72484" x="9251950" y="5324475"/>
          <p14:tracePt t="72492" x="9278938" y="5305425"/>
          <p14:tracePt t="72500" x="9296400" y="5287963"/>
          <p14:tracePt t="72508" x="9315450" y="5278438"/>
          <p14:tracePt t="72514" x="9332913" y="5259388"/>
          <p14:tracePt t="72522" x="9351963" y="5241925"/>
          <p14:tracePt t="72530" x="9369425" y="5232400"/>
          <p14:tracePt t="72538" x="9388475" y="5214938"/>
          <p14:tracePt t="72546" x="9405938" y="5186363"/>
          <p14:tracePt t="72556" x="9442450" y="5168900"/>
          <p14:tracePt t="72562" x="9471025" y="5149850"/>
          <p14:tracePt t="72571" x="9498013" y="5132388"/>
          <p14:tracePt t="72578" x="9534525" y="5113338"/>
          <p14:tracePt t="72587" x="9580563" y="5086350"/>
          <p14:tracePt t="72595" x="9634538" y="5076825"/>
          <p14:tracePt t="72602" x="9661525" y="5068888"/>
          <p14:tracePt t="72608" x="9698038" y="5059363"/>
          <p14:tracePt t="72616" x="9717088" y="5059363"/>
          <p14:tracePt t="72624" x="9734550" y="5059363"/>
          <p14:tracePt t="72632" x="9753600" y="5059363"/>
          <p14:tracePt t="72640" x="9780588" y="5049838"/>
          <p14:tracePt t="72648" x="9799638" y="5049838"/>
          <p14:tracePt t="72656" x="9836150" y="5049838"/>
          <p14:tracePt t="72664" x="9853613" y="5049838"/>
          <p14:tracePt t="72672" x="9872663" y="5049838"/>
          <p14:tracePt t="72680" x="9890125" y="5059363"/>
          <p14:tracePt t="72688" x="9909175" y="5059363"/>
          <p14:tracePt t="72694" x="9926638" y="5068888"/>
          <p14:tracePt t="72703" x="9945688" y="5076825"/>
          <p14:tracePt t="72710" x="9963150" y="5076825"/>
          <p14:tracePt t="72719" x="9982200" y="5086350"/>
          <p14:tracePt t="72727" x="9999663" y="5095875"/>
          <p14:tracePt t="72734" x="10018713" y="5113338"/>
          <p14:tracePt t="72743" x="10055225" y="5122863"/>
          <p14:tracePt t="72750" x="10072688" y="5132388"/>
          <p14:tracePt t="72758" x="10082213" y="5141913"/>
          <p14:tracePt t="72766" x="10091738" y="5149850"/>
          <p14:tracePt t="72774" x="10118725" y="5159375"/>
          <p14:tracePt t="72782" x="10137775" y="5168900"/>
          <p14:tracePt t="72790" x="10145713" y="5186363"/>
          <p14:tracePt t="72796" x="10164763" y="5195888"/>
          <p14:tracePt t="72805" x="10182225" y="5205413"/>
          <p14:tracePt t="72812" x="10201275" y="5214938"/>
          <p14:tracePt t="72821" x="10218738" y="5232400"/>
          <p14:tracePt t="72828" x="10228263" y="5251450"/>
          <p14:tracePt t="72836" x="10247313" y="5268913"/>
          <p14:tracePt t="72844" x="10264775" y="5287963"/>
          <p14:tracePt t="72852" x="10283825" y="5314950"/>
          <p14:tracePt t="72860" x="10301288" y="5332413"/>
          <p14:tracePt t="72869" x="10320338" y="5341938"/>
          <p14:tracePt t="72877" x="10347325" y="5351463"/>
          <p14:tracePt t="72884" x="10364788" y="5368925"/>
          <p14:tracePt t="72890" x="10383838" y="5378450"/>
          <p14:tracePt t="72898" x="10393363" y="5387975"/>
          <p14:tracePt t="72906" x="10401300" y="5397500"/>
          <p14:tracePt t="72914" x="10410825" y="5414963"/>
          <p14:tracePt t="72923" x="10420350" y="5434013"/>
          <p14:tracePt t="72930" x="10437813" y="5451475"/>
          <p14:tracePt t="72937" x="10447338" y="5470525"/>
          <p14:tracePt t="72945" x="10456863" y="5487988"/>
          <p14:tracePt t="72953" x="10466388" y="5507038"/>
          <p14:tracePt t="72961" x="10474325" y="5524500"/>
          <p14:tracePt t="72969" x="10474325" y="5534025"/>
          <p14:tracePt t="72975" x="10483850" y="5551488"/>
          <p14:tracePt t="72984" x="10483850" y="5570538"/>
          <p14:tracePt t="72992" x="10493375" y="5588000"/>
          <p14:tracePt t="72999" x="10493375" y="5607050"/>
          <p14:tracePt t="73008" x="10493375" y="5624513"/>
          <p14:tracePt t="73024" x="10493375" y="5643563"/>
          <p14:tracePt t="73032" x="10493375" y="5653088"/>
          <p14:tracePt t="73039" x="10493375" y="5670550"/>
          <p14:tracePt t="73048" x="10493375" y="5680075"/>
          <p14:tracePt t="73056" x="10493375" y="5689600"/>
          <p14:tracePt t="73064" x="10493375" y="5697538"/>
          <p14:tracePt t="73087" x="10493375" y="5743575"/>
          <p14:tracePt t="73094" x="10483850" y="5762625"/>
          <p14:tracePt t="73102" x="10483850" y="5780088"/>
          <p14:tracePt t="73110" x="10474325" y="5799138"/>
          <p14:tracePt t="73119" x="10456863" y="5816600"/>
          <p14:tracePt t="73126" x="10447338" y="5835650"/>
          <p14:tracePt t="73135" x="10437813" y="5853113"/>
          <p14:tracePt t="73142" x="10437813" y="5872163"/>
          <p14:tracePt t="73150" x="10420350" y="5889625"/>
          <p14:tracePt t="73158" x="10410825" y="5908675"/>
          <p14:tracePt t="73166" x="10401300" y="5935663"/>
          <p14:tracePt t="73172" x="10383838" y="5954713"/>
          <p14:tracePt t="73180" x="10374313" y="5972175"/>
          <p14:tracePt t="73188" x="10364788" y="5991225"/>
          <p14:tracePt t="73196" x="10356850" y="5999163"/>
          <p14:tracePt t="73204" x="10337800" y="6018213"/>
          <p14:tracePt t="73213" x="10328275" y="6018213"/>
          <p14:tracePt t="73220" x="10320338" y="6035675"/>
          <p14:tracePt t="73228" x="10301288" y="6045200"/>
          <p14:tracePt t="73235" x="10291763" y="6064250"/>
          <p14:tracePt t="73244" x="10274300" y="6081713"/>
          <p14:tracePt t="73252" x="10264775" y="6108700"/>
          <p14:tracePt t="73259" x="10247313" y="6127750"/>
          <p14:tracePt t="73267" x="10228263" y="6145213"/>
          <p14:tracePt t="73274" x="10218738" y="6154738"/>
          <p14:tracePt t="73281" x="10201275" y="6164263"/>
          <p14:tracePt t="73289" x="10182225" y="6173788"/>
          <p14:tracePt t="73297" x="10174288" y="6173788"/>
          <p14:tracePt t="73306" x="10155238" y="6181725"/>
          <p14:tracePt t="73314" x="10145713" y="6181725"/>
          <p14:tracePt t="73322" x="10137775" y="6191250"/>
          <p14:tracePt t="73330" x="10118725" y="6200775"/>
          <p14:tracePt t="73338" x="10101263" y="6200775"/>
          <p14:tracePt t="73346" x="10082213" y="6218238"/>
          <p14:tracePt t="73354" x="10064750" y="6218238"/>
          <p14:tracePt t="73363" x="10045700" y="6237288"/>
          <p14:tracePt t="73368" x="10028238" y="6254750"/>
          <p14:tracePt t="73376" x="9991725" y="6264275"/>
          <p14:tracePt t="73385" x="9972675" y="6264275"/>
          <p14:tracePt t="73392" x="9945688" y="6273800"/>
          <p14:tracePt t="73400" x="9926638" y="6273800"/>
          <p14:tracePt t="73408" x="9909175" y="6283325"/>
          <p14:tracePt t="73417" x="9882188" y="6283325"/>
          <p14:tracePt t="73424" x="9863138" y="6283325"/>
          <p14:tracePt t="73432" x="9845675" y="6283325"/>
          <p14:tracePt t="73440" x="9826625" y="6283325"/>
          <p14:tracePt t="73448" x="9809163" y="6283325"/>
          <p14:tracePt t="73455" x="9799638" y="6283325"/>
          <p14:tracePt t="73462" x="9790113" y="6283325"/>
          <p14:tracePt t="73470" x="9772650" y="6283325"/>
          <p14:tracePt t="73478" x="9763125" y="6283325"/>
          <p14:tracePt t="73486" x="9753600" y="6283325"/>
          <p14:tracePt t="73494" x="9744075" y="6283325"/>
          <p14:tracePt t="73502" x="9726613" y="6283325"/>
          <p14:tracePt t="73509" x="9717088" y="6283325"/>
          <p14:tracePt t="73518" x="9707563" y="6283325"/>
          <p14:tracePt t="73525" x="9690100" y="6283325"/>
          <p14:tracePt t="73534" x="9671050" y="6283325"/>
          <p14:tracePt t="73541" x="9653588" y="6283325"/>
          <p14:tracePt t="73548" x="9644063" y="6283325"/>
          <p14:tracePt t="73555" x="9634538" y="6273800"/>
          <p14:tracePt t="73563" x="9617075" y="6264275"/>
          <p14:tracePt t="73571" x="9598025" y="6254750"/>
          <p14:tracePt t="73579" x="9588500" y="6254750"/>
          <p14:tracePt t="73587" x="9571038" y="6246813"/>
          <p14:tracePt t="73595" x="9551988" y="6237288"/>
          <p14:tracePt t="73603" x="9551988" y="6227763"/>
          <p14:tracePt t="73611" x="9544050" y="6210300"/>
          <p14:tracePt t="73619" x="9525000" y="6200775"/>
          <p14:tracePt t="73627" x="9515475" y="6181725"/>
          <p14:tracePt t="73635" x="9488488" y="6164263"/>
          <p14:tracePt t="73643" x="9478963" y="6145213"/>
          <p14:tracePt t="73649" x="9471025" y="6127750"/>
          <p14:tracePt t="73657" x="9451975" y="6118225"/>
          <p14:tracePt t="73665" x="9442450" y="6100763"/>
          <p14:tracePt t="73673" x="9424988" y="6081713"/>
          <p14:tracePt t="73681" x="9415463" y="6064250"/>
          <p14:tracePt t="73689" x="9398000" y="6035675"/>
          <p14:tracePt t="73698" x="9388475" y="6018213"/>
          <p14:tracePt t="73705" x="9369425" y="5999163"/>
          <p14:tracePt t="73714" x="9361488" y="5981700"/>
          <p14:tracePt t="73721" x="9342438" y="5954713"/>
          <p14:tracePt t="73729" x="9324975" y="5935663"/>
          <p14:tracePt t="73736" x="9315450" y="5918200"/>
          <p14:tracePt t="73743" x="9305925" y="5881688"/>
          <p14:tracePt t="73752" x="9296400" y="5862638"/>
          <p14:tracePt t="73759" x="9296400" y="5853113"/>
          <p14:tracePt t="73768" x="9288463" y="5826125"/>
          <p14:tracePt t="73775" x="9288463" y="5799138"/>
          <p14:tracePt t="73783" x="9288463" y="5780088"/>
          <p14:tracePt t="73791" x="9288463" y="5762625"/>
          <p14:tracePt t="73799" x="9288463" y="5734050"/>
          <p14:tracePt t="73807" x="9288463" y="5716588"/>
          <p14:tracePt t="73815" x="9288463" y="5697538"/>
          <p14:tracePt t="73823" x="9288463" y="5680075"/>
          <p14:tracePt t="73831" x="9288463" y="5670550"/>
          <p14:tracePt t="73837" x="9288463" y="5643563"/>
          <p14:tracePt t="73845" x="9296400" y="5624513"/>
          <p14:tracePt t="73853" x="9305925" y="5607050"/>
          <p14:tracePt t="73861" x="9315450" y="5588000"/>
          <p14:tracePt t="73869" x="9342438" y="5570538"/>
          <p14:tracePt t="73877" x="9351963" y="5551488"/>
          <p14:tracePt t="73885" x="9369425" y="5534025"/>
          <p14:tracePt t="73893" x="9388475" y="5514975"/>
          <p14:tracePt t="73902" x="9405938" y="5497513"/>
          <p14:tracePt t="73909" x="9424988" y="5478463"/>
          <p14:tracePt t="73918" x="9451975" y="5434013"/>
          <p14:tracePt t="73923" x="9471025" y="5414963"/>
          <p14:tracePt t="73931" x="9488488" y="5397500"/>
          <p14:tracePt t="73939" x="9507538" y="5368925"/>
          <p14:tracePt t="73947" x="9525000" y="5351463"/>
          <p14:tracePt t="73955" x="9544050" y="5332413"/>
          <p14:tracePt t="73963" x="9561513" y="5314950"/>
          <p14:tracePt t="73971" x="9580563" y="5295900"/>
          <p14:tracePt t="73979" x="9607550" y="5278438"/>
          <p14:tracePt t="73987" x="9625013" y="5259388"/>
          <p14:tracePt t="73995" x="9644063" y="5232400"/>
          <p14:tracePt t="74003" x="9661525" y="5214938"/>
          <p14:tracePt t="74011" x="9680575" y="5205413"/>
          <p14:tracePt t="74019" x="9698038" y="5195888"/>
          <p14:tracePt t="74025" x="9726613" y="5178425"/>
          <p14:tracePt t="74034" x="9753600" y="5168900"/>
          <p14:tracePt t="74041" x="9772650" y="5159375"/>
          <p14:tracePt t="74051" x="9780588" y="5159375"/>
          <p14:tracePt t="74057" x="9809163" y="5149850"/>
          <p14:tracePt t="74085" x="9836150" y="5149850"/>
          <p14:tracePt t="74089" x="9845675" y="5149850"/>
          <p14:tracePt t="74097" x="9853613" y="5149850"/>
          <p14:tracePt t="74105" x="9863138" y="5149850"/>
          <p14:tracePt t="74119" x="9872663" y="5149850"/>
          <p14:tracePt t="74127" x="9882188" y="5149850"/>
          <p14:tracePt t="74135" x="9899650" y="5149850"/>
          <p14:tracePt t="74143" x="9918700" y="5168900"/>
          <p14:tracePt t="74151" x="9936163" y="5178425"/>
          <p14:tracePt t="74159" x="9955213" y="5178425"/>
          <p14:tracePt t="74167" x="9972675" y="5186363"/>
          <p14:tracePt t="74175" x="9982200" y="5195888"/>
          <p14:tracePt t="74184" x="9999663" y="5195888"/>
          <p14:tracePt t="74191" x="10009188" y="5205413"/>
          <p14:tracePt t="74200" x="10028238" y="5222875"/>
          <p14:tracePt t="74213" x="10045700" y="5241925"/>
          <p14:tracePt t="74221" x="10064750" y="5251450"/>
          <p14:tracePt t="74229" x="10072688" y="5259388"/>
          <p14:tracePt t="74238" x="10082213" y="5268913"/>
          <p14:tracePt t="74245" x="10101263" y="5278438"/>
          <p14:tracePt t="74258" x="10109200" y="5287963"/>
          <p14:tracePt t="74269" x="10118725" y="5287963"/>
          <p14:tracePt t="74277" x="10118725" y="5295900"/>
          <p14:tracePt t="74285" x="10137775" y="5295900"/>
          <p14:tracePt t="74293" x="10137775" y="5305425"/>
          <p14:tracePt t="74300" x="10145713" y="5314950"/>
          <p14:tracePt t="74307" x="10155238" y="5314950"/>
          <p14:tracePt t="74315" x="10164763" y="5314950"/>
          <p14:tracePt t="74323" x="10174288" y="5324475"/>
          <p14:tracePt t="74331" x="10182225" y="5332413"/>
          <p14:tracePt t="74339" x="10182225" y="5341938"/>
          <p14:tracePt t="74347" x="10191750" y="5341938"/>
          <p14:tracePt t="74355" x="10191750" y="5351463"/>
          <p14:tracePt t="74363" x="10201275" y="5351463"/>
          <p14:tracePt t="74375" x="10201275" y="5360988"/>
          <p14:tracePt t="74409" x="10201275" y="5368925"/>
          <p14:tracePt t="74433" x="10210800" y="5368925"/>
          <p14:tracePt t="74445" x="10210800" y="5378450"/>
          <p14:tracePt t="74457" x="10210800" y="5387975"/>
          <p14:tracePt t="74465" x="10218738" y="5387975"/>
          <p14:tracePt t="74511" x="10218738" y="5397500"/>
          <p14:tracePt t="74523" x="10218738" y="5405438"/>
          <p14:tracePt t="74531" x="10218738" y="5414963"/>
          <p14:tracePt t="74880"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42CE-C679-455E-A705-B3A1F0A76626}"/>
              </a:ext>
            </a:extLst>
          </p:cNvPr>
          <p:cNvSpPr>
            <a:spLocks noGrp="1"/>
          </p:cNvSpPr>
          <p:nvPr>
            <p:ph type="title"/>
          </p:nvPr>
        </p:nvSpPr>
        <p:spPr/>
        <p:txBody>
          <a:bodyPr/>
          <a:lstStyle/>
          <a:p>
            <a:r>
              <a:rPr lang="de-DE" spc="-1" dirty="0">
                <a:solidFill>
                  <a:srgbClr val="000000"/>
                </a:solidFill>
              </a:rPr>
              <a:t>Screen Space Filtering</a:t>
            </a:r>
            <a:endParaRPr lang="en-US" dirty="0"/>
          </a:p>
        </p:txBody>
      </p:sp>
      <p:pic>
        <p:nvPicPr>
          <p:cNvPr id="7" name="Content Placeholder 6" descr="A picture containing photo, man, computer, water&#10;&#10;Description automatically generated">
            <a:extLst>
              <a:ext uri="{FF2B5EF4-FFF2-40B4-BE49-F238E27FC236}">
                <a16:creationId xmlns:a16="http://schemas.microsoft.com/office/drawing/2014/main" id="{878E62A6-F554-470D-AE8D-660A98B5F8F2}"/>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916112" y="1600200"/>
            <a:ext cx="3857767" cy="2169994"/>
          </a:xfrm>
        </p:spPr>
      </p:pic>
      <p:sp>
        <p:nvSpPr>
          <p:cNvPr id="4" name="Footer Placeholder 3">
            <a:extLst>
              <a:ext uri="{FF2B5EF4-FFF2-40B4-BE49-F238E27FC236}">
                <a16:creationId xmlns:a16="http://schemas.microsoft.com/office/drawing/2014/main" id="{B1DEB4B8-CB87-46CE-9957-0DE208880A9F}"/>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2229694A-E714-4962-A7B9-D9B6B2654B36}"/>
              </a:ext>
            </a:extLst>
          </p:cNvPr>
          <p:cNvSpPr>
            <a:spLocks noGrp="1"/>
          </p:cNvSpPr>
          <p:nvPr>
            <p:ph type="dt" sz="half" idx="2"/>
          </p:nvPr>
        </p:nvSpPr>
        <p:spPr/>
        <p:txBody>
          <a:bodyPr/>
          <a:lstStyle/>
          <a:p>
            <a:r>
              <a:rPr lang="de-DE"/>
              <a:t>25.05.2020</a:t>
            </a:r>
            <a:endParaRPr lang="de-DE" dirty="0"/>
          </a:p>
        </p:txBody>
      </p:sp>
      <p:pic>
        <p:nvPicPr>
          <p:cNvPr id="9" name="Picture 8" descr="A picture containing photo, sitting, water, monitor&#10;&#10;Description automatically generated">
            <a:extLst>
              <a:ext uri="{FF2B5EF4-FFF2-40B4-BE49-F238E27FC236}">
                <a16:creationId xmlns:a16="http://schemas.microsoft.com/office/drawing/2014/main" id="{FEF7E007-8C86-4E5C-8A05-7A176FF0B5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2428" y="1506043"/>
            <a:ext cx="3857767" cy="2169994"/>
          </a:xfrm>
          <a:prstGeom prst="rect">
            <a:avLst/>
          </a:prstGeom>
        </p:spPr>
      </p:pic>
      <p:pic>
        <p:nvPicPr>
          <p:cNvPr id="11" name="Picture 10" descr="A picture containing photo, water, man, computer&#10;&#10;Description automatically generated">
            <a:extLst>
              <a:ext uri="{FF2B5EF4-FFF2-40B4-BE49-F238E27FC236}">
                <a16:creationId xmlns:a16="http://schemas.microsoft.com/office/drawing/2014/main" id="{B48F725E-0602-4499-A0EA-EED288D4A4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6111" y="4252911"/>
            <a:ext cx="3857767" cy="2169994"/>
          </a:xfrm>
          <a:prstGeom prst="rect">
            <a:avLst/>
          </a:prstGeom>
        </p:spPr>
      </p:pic>
      <p:pic>
        <p:nvPicPr>
          <p:cNvPr id="13" name="Picture 12" descr="A picture containing photo, water, computer, snow&#10;&#10;Description automatically generated">
            <a:extLst>
              <a:ext uri="{FF2B5EF4-FFF2-40B4-BE49-F238E27FC236}">
                <a16:creationId xmlns:a16="http://schemas.microsoft.com/office/drawing/2014/main" id="{2E30B6C9-F7D6-4224-AD08-1DC4F9521A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2200" y="4252911"/>
            <a:ext cx="4038600" cy="2271713"/>
          </a:xfrm>
          <a:prstGeom prst="rect">
            <a:avLst/>
          </a:prstGeom>
        </p:spPr>
      </p:pic>
      <p:sp>
        <p:nvSpPr>
          <p:cNvPr id="10" name="TextBox 9">
            <a:extLst>
              <a:ext uri="{FF2B5EF4-FFF2-40B4-BE49-F238E27FC236}">
                <a16:creationId xmlns:a16="http://schemas.microsoft.com/office/drawing/2014/main" id="{AB138C7F-CDB2-49A4-8435-448840DADEFB}"/>
              </a:ext>
            </a:extLst>
          </p:cNvPr>
          <p:cNvSpPr txBox="1"/>
          <p:nvPr/>
        </p:nvSpPr>
        <p:spPr>
          <a:xfrm>
            <a:off x="2208000" y="1075038"/>
            <a:ext cx="2819400" cy="400110"/>
          </a:xfrm>
          <a:prstGeom prst="rect">
            <a:avLst/>
          </a:prstGeom>
          <a:noFill/>
        </p:spPr>
        <p:txBody>
          <a:bodyPr wrap="square" rtlCol="0">
            <a:spAutoFit/>
          </a:bodyPr>
          <a:lstStyle/>
          <a:p>
            <a:pPr algn="ctr"/>
            <a:r>
              <a:rPr lang="en-US" sz="2000" dirty="0"/>
              <a:t>DOO without filtering</a:t>
            </a:r>
          </a:p>
        </p:txBody>
      </p:sp>
      <p:sp>
        <p:nvSpPr>
          <p:cNvPr id="12" name="TextBox 11">
            <a:extLst>
              <a:ext uri="{FF2B5EF4-FFF2-40B4-BE49-F238E27FC236}">
                <a16:creationId xmlns:a16="http://schemas.microsoft.com/office/drawing/2014/main" id="{21CCE8B2-C7DB-4F57-8F75-C57DAED5925A}"/>
              </a:ext>
            </a:extLst>
          </p:cNvPr>
          <p:cNvSpPr txBox="1"/>
          <p:nvPr/>
        </p:nvSpPr>
        <p:spPr>
          <a:xfrm>
            <a:off x="6505077" y="1055808"/>
            <a:ext cx="3705723" cy="400110"/>
          </a:xfrm>
          <a:prstGeom prst="rect">
            <a:avLst/>
          </a:prstGeom>
          <a:noFill/>
        </p:spPr>
        <p:txBody>
          <a:bodyPr wrap="square" rtlCol="0">
            <a:spAutoFit/>
          </a:bodyPr>
          <a:lstStyle/>
          <a:p>
            <a:pPr algn="ctr"/>
            <a:r>
              <a:rPr lang="en-US" sz="2000" dirty="0"/>
              <a:t>DOO with object space filtering</a:t>
            </a:r>
          </a:p>
        </p:txBody>
      </p:sp>
      <p:sp>
        <p:nvSpPr>
          <p:cNvPr id="14" name="TextBox 13">
            <a:extLst>
              <a:ext uri="{FF2B5EF4-FFF2-40B4-BE49-F238E27FC236}">
                <a16:creationId xmlns:a16="http://schemas.microsoft.com/office/drawing/2014/main" id="{170EFE00-CED8-4A71-B5F7-9A468D6FC1E1}"/>
              </a:ext>
            </a:extLst>
          </p:cNvPr>
          <p:cNvSpPr txBox="1"/>
          <p:nvPr/>
        </p:nvSpPr>
        <p:spPr>
          <a:xfrm>
            <a:off x="2197831" y="3773308"/>
            <a:ext cx="3669569" cy="400110"/>
          </a:xfrm>
          <a:prstGeom prst="rect">
            <a:avLst/>
          </a:prstGeom>
          <a:noFill/>
        </p:spPr>
        <p:txBody>
          <a:bodyPr wrap="square" rtlCol="0">
            <a:spAutoFit/>
          </a:bodyPr>
          <a:lstStyle/>
          <a:p>
            <a:pPr algn="ctr"/>
            <a:r>
              <a:rPr lang="en-US" sz="2000" dirty="0"/>
              <a:t>MBOO without filtering</a:t>
            </a:r>
          </a:p>
        </p:txBody>
      </p:sp>
      <p:sp>
        <p:nvSpPr>
          <p:cNvPr id="15" name="TextBox 14">
            <a:extLst>
              <a:ext uri="{FF2B5EF4-FFF2-40B4-BE49-F238E27FC236}">
                <a16:creationId xmlns:a16="http://schemas.microsoft.com/office/drawing/2014/main" id="{E47C1793-4891-41EC-9327-8FC1A413DDE5}"/>
              </a:ext>
            </a:extLst>
          </p:cNvPr>
          <p:cNvSpPr txBox="1"/>
          <p:nvPr/>
        </p:nvSpPr>
        <p:spPr>
          <a:xfrm>
            <a:off x="7083258" y="3771214"/>
            <a:ext cx="3356142" cy="400110"/>
          </a:xfrm>
          <a:prstGeom prst="rect">
            <a:avLst/>
          </a:prstGeom>
          <a:noFill/>
        </p:spPr>
        <p:txBody>
          <a:bodyPr wrap="square" rtlCol="0">
            <a:spAutoFit/>
          </a:bodyPr>
          <a:lstStyle/>
          <a:p>
            <a:pPr algn="ctr"/>
            <a:r>
              <a:rPr lang="en-US" sz="2000" dirty="0"/>
              <a:t>MBOO with filtering</a:t>
            </a:r>
          </a:p>
        </p:txBody>
      </p:sp>
      <p:pic>
        <p:nvPicPr>
          <p:cNvPr id="16" name="Audio 15">
            <a:hlinkClick r:id="" action="ppaction://media"/>
            <a:extLst>
              <a:ext uri="{FF2B5EF4-FFF2-40B4-BE49-F238E27FC236}">
                <a16:creationId xmlns:a16="http://schemas.microsoft.com/office/drawing/2014/main" id="{2FEC0BEF-51FF-4B88-9BF6-69AF059F5D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50835667"/>
      </p:ext>
    </p:extLst>
  </p:cSld>
  <p:clrMapOvr>
    <a:masterClrMapping/>
  </p:clrMapOvr>
  <mc:AlternateContent xmlns:mc="http://schemas.openxmlformats.org/markup-compatibility/2006" xmlns:p14="http://schemas.microsoft.com/office/powerpoint/2010/main">
    <mc:Choice Requires="p14">
      <p:transition spd="slow" p14:dur="2000" advTm="37873"/>
    </mc:Choice>
    <mc:Fallback xmlns="">
      <p:transition spd="slow" advTm="37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mod="1">
    <p:ext uri="{3A86A75C-4F4B-4683-9AE1-C65F6400EC91}">
      <p14:laserTraceLst xmlns:p14="http://schemas.microsoft.com/office/powerpoint/2010/main">
        <p14:tracePtLst>
          <p14:tracePt t="1339" x="6621463" y="3898900"/>
          <p14:tracePt t="3495" x="0" y="0"/>
        </p14:tracePtLst>
        <p14:tracePtLst>
          <p14:tracePt t="7801" x="5862638" y="1014413"/>
          <p14:tracePt t="8163" x="5872163" y="1014413"/>
          <p14:tracePt t="8174" x="5881688" y="1022350"/>
          <p14:tracePt t="8198" x="5891213" y="1022350"/>
          <p14:tracePt t="8234" x="5899150" y="1022350"/>
          <p14:tracePt t="8256" x="5899150" y="1031875"/>
          <p14:tracePt t="8273" x="5908675" y="1031875"/>
          <p14:tracePt t="8280" x="5918200" y="1041400"/>
          <p14:tracePt t="8296" x="5927725" y="1041400"/>
          <p14:tracePt t="8313" x="5927725" y="1050925"/>
          <p14:tracePt t="8382" x="5935663" y="1050925"/>
          <p14:tracePt t="8396" x="5945188" y="1050925"/>
          <p14:tracePt t="8402" x="5954713" y="1050925"/>
          <p14:tracePt t="8456" x="5964238" y="1058863"/>
          <p14:tracePt t="8470" x="5972175" y="1058863"/>
          <p14:tracePt t="8476" x="5972175" y="1068388"/>
          <p14:tracePt t="8484" x="5981700" y="1068388"/>
          <p14:tracePt t="8619" x="5991225" y="1068388"/>
          <p14:tracePt t="11732" x="0" y="0"/>
        </p14:tracePtLst>
        <p14:tracePtLst>
          <p14:tracePt t="12645" x="6557963" y="4037013"/>
          <p14:tracePt t="12651" x="6548438" y="4037013"/>
          <p14:tracePt t="16892" x="0" y="0"/>
        </p14:tracePtLst>
        <p14:tracePtLst>
          <p14:tracePt t="23330" x="7908925" y="5003800"/>
          <p14:tracePt t="24022" x="7918450" y="5003800"/>
          <p14:tracePt t="24044" x="7926388" y="5003800"/>
          <p14:tracePt t="25792" x="0" y="0"/>
        </p14:tracePtLst>
        <p14:tracePtLst>
          <p14:tracePt t="27248" x="8548688" y="4657725"/>
          <p14:tracePt t="27876" x="8548688" y="4665663"/>
          <p14:tracePt t="27900" x="8539163" y="4665663"/>
          <p14:tracePt t="31008" x="0"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76AA-1539-4E31-A5A6-E6212F9C773E}"/>
              </a:ext>
            </a:extLst>
          </p:cNvPr>
          <p:cNvSpPr>
            <a:spLocks noGrp="1"/>
          </p:cNvSpPr>
          <p:nvPr>
            <p:ph type="title"/>
          </p:nvPr>
        </p:nvSpPr>
        <p:spPr/>
        <p:txBody>
          <a:bodyPr/>
          <a:lstStyle/>
          <a:p>
            <a:r>
              <a:rPr lang="de-DE" spc="-1" dirty="0">
                <a:solidFill>
                  <a:srgbClr val="000000"/>
                </a:solidFill>
              </a:rPr>
              <a:t>MBOO with Points</a:t>
            </a:r>
            <a:endParaRPr lang="en-US" dirty="0"/>
          </a:p>
        </p:txBody>
      </p:sp>
      <p:sp>
        <p:nvSpPr>
          <p:cNvPr id="3" name="Content Placeholder 2">
            <a:extLst>
              <a:ext uri="{FF2B5EF4-FFF2-40B4-BE49-F238E27FC236}">
                <a16:creationId xmlns:a16="http://schemas.microsoft.com/office/drawing/2014/main" id="{CA21FECF-EC70-4548-A576-EDED06F4852A}"/>
              </a:ext>
            </a:extLst>
          </p:cNvPr>
          <p:cNvSpPr>
            <a:spLocks noGrp="1"/>
          </p:cNvSpPr>
          <p:nvPr>
            <p:ph idx="1"/>
          </p:nvPr>
        </p:nvSpPr>
        <p:spPr/>
        <p:txBody>
          <a:bodyPr/>
          <a:lstStyle/>
          <a:p>
            <a:pPr>
              <a:buFont typeface="Arial" panose="020B0604020202020204" pitchFamily="34" charset="0"/>
              <a:buChar char="•"/>
            </a:pPr>
            <a:endParaRPr lang="en-US" dirty="0"/>
          </a:p>
          <a:p>
            <a:pPr lvl="1">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100D482D-2F26-4A32-A14D-7E8A48BE051E}"/>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72D8DE93-1909-4A09-9452-8E97FAB71A8E}"/>
              </a:ext>
            </a:extLst>
          </p:cNvPr>
          <p:cNvSpPr>
            <a:spLocks noGrp="1"/>
          </p:cNvSpPr>
          <p:nvPr>
            <p:ph type="dt" sz="half" idx="2"/>
          </p:nvPr>
        </p:nvSpPr>
        <p:spPr/>
        <p:txBody>
          <a:bodyPr/>
          <a:lstStyle/>
          <a:p>
            <a:r>
              <a:rPr lang="de-DE"/>
              <a:t>25.05.2020</a:t>
            </a:r>
            <a:endParaRPr lang="de-DE" dirty="0"/>
          </a:p>
        </p:txBody>
      </p:sp>
      <p:pic>
        <p:nvPicPr>
          <p:cNvPr id="11" name="Picture 10" descr="A picture containing glass, food, water, ocean&#10;&#10;Description automatically generated">
            <a:extLst>
              <a:ext uri="{FF2B5EF4-FFF2-40B4-BE49-F238E27FC236}">
                <a16:creationId xmlns:a16="http://schemas.microsoft.com/office/drawing/2014/main" id="{F61A1075-5B78-42BD-AC5B-5FD0F2A63C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13" y="1624782"/>
            <a:ext cx="6187766" cy="3480618"/>
          </a:xfrm>
          <a:prstGeom prst="rect">
            <a:avLst/>
          </a:prstGeom>
        </p:spPr>
      </p:pic>
      <p:pic>
        <p:nvPicPr>
          <p:cNvPr id="13" name="Picture 12" descr="A picture containing window, riding, water, wave&#10;&#10;Description automatically generated">
            <a:extLst>
              <a:ext uri="{FF2B5EF4-FFF2-40B4-BE49-F238E27FC236}">
                <a16:creationId xmlns:a16="http://schemas.microsoft.com/office/drawing/2014/main" id="{3F316A88-2283-4AC0-8569-41CC705359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4234" y="1566485"/>
            <a:ext cx="6187766" cy="348061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C35EE9-7334-4BF3-9B58-6A15C8713D22}"/>
                  </a:ext>
                </a:extLst>
              </p:cNvPr>
              <p:cNvSpPr txBox="1"/>
              <p:nvPr/>
            </p:nvSpPr>
            <p:spPr>
              <a:xfrm>
                <a:off x="640080" y="5212080"/>
                <a:ext cx="4572000" cy="1015663"/>
              </a:xfrm>
              <a:prstGeom prst="rect">
                <a:avLst/>
              </a:prstGeom>
              <a:noFill/>
            </p:spPr>
            <p:txBody>
              <a:bodyPr wrap="square" rtlCol="0">
                <a:spAutoFit/>
              </a:bodyPr>
              <a:lstStyle/>
              <a:p>
                <a:r>
                  <a:rPr lang="en-US" sz="2000" dirty="0"/>
                  <a:t>100 k points </a:t>
                </a:r>
              </a:p>
              <a:p>
                <a:pPr/>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rPr>
                        <m:t>𝑝</m:t>
                      </m:r>
                      <m:r>
                        <a:rPr lang="de-DE" sz="2000">
                          <a:latin typeface="Cambria Math" panose="02040503050406030204" pitchFamily="18" charset="0"/>
                        </a:rPr>
                        <m:t>=</m:t>
                      </m:r>
                      <m:r>
                        <a:rPr lang="de-DE" sz="2000">
                          <a:latin typeface="Cambria Math" panose="02040503050406030204" pitchFamily="18" charset="0"/>
                        </a:rPr>
                        <m:t>0</m:t>
                      </m:r>
                      <m:r>
                        <a:rPr lang="de-DE" sz="2000">
                          <a:latin typeface="Cambria Math" panose="02040503050406030204" pitchFamily="18" charset="0"/>
                        </a:rPr>
                        <m:t>.</m:t>
                      </m:r>
                      <m:r>
                        <a:rPr lang="de-DE" sz="2000">
                          <a:latin typeface="Cambria Math" panose="02040503050406030204" pitchFamily="18" charset="0"/>
                        </a:rPr>
                        <m:t>02</m:t>
                      </m:r>
                      <m:r>
                        <a:rPr lang="de-DE" sz="2000">
                          <a:latin typeface="Cambria Math" panose="02040503050406030204" pitchFamily="18" charset="0"/>
                        </a:rPr>
                        <m:t>, </m:t>
                      </m:r>
                      <m:r>
                        <a:rPr lang="de-DE" sz="2000">
                          <a:latin typeface="Cambria Math" panose="02040503050406030204" pitchFamily="18" charset="0"/>
                        </a:rPr>
                        <m:t>𝑞</m:t>
                      </m:r>
                      <m:r>
                        <a:rPr lang="de-DE" sz="2000">
                          <a:latin typeface="Cambria Math" panose="02040503050406030204" pitchFamily="18" charset="0"/>
                        </a:rPr>
                        <m:t>=</m:t>
                      </m:r>
                      <m:r>
                        <a:rPr lang="de-DE" sz="2000">
                          <a:latin typeface="Cambria Math" panose="02040503050406030204" pitchFamily="18" charset="0"/>
                        </a:rPr>
                        <m:t>1</m:t>
                      </m:r>
                      <m:r>
                        <a:rPr lang="de-DE" sz="2000">
                          <a:latin typeface="Cambria Math" panose="02040503050406030204" pitchFamily="18" charset="0"/>
                        </a:rPr>
                        <m:t>.</m:t>
                      </m:r>
                      <m:r>
                        <a:rPr lang="de-DE" sz="2000">
                          <a:latin typeface="Cambria Math" panose="02040503050406030204" pitchFamily="18" charset="0"/>
                        </a:rPr>
                        <m:t>3</m:t>
                      </m:r>
                      <m:r>
                        <a:rPr lang="de-DE" sz="2000">
                          <a:latin typeface="Cambria Math" panose="02040503050406030204" pitchFamily="18" charset="0"/>
                        </a:rPr>
                        <m:t>,</m:t>
                      </m:r>
                      <m:r>
                        <a:rPr lang="en-US" sz="2000">
                          <a:latin typeface="Cambria Math" panose="02040503050406030204" pitchFamily="18" charset="0"/>
                        </a:rPr>
                        <m:t>𝜆</m:t>
                      </m:r>
                      <m:r>
                        <a:rPr lang="de-DE" sz="2000">
                          <a:latin typeface="Cambria Math" panose="02040503050406030204" pitchFamily="18" charset="0"/>
                        </a:rPr>
                        <m:t>=</m:t>
                      </m:r>
                      <m:r>
                        <a:rPr lang="de-DE" sz="2000">
                          <a:latin typeface="Cambria Math" panose="02040503050406030204" pitchFamily="18" charset="0"/>
                        </a:rPr>
                        <m:t>2</m:t>
                      </m:r>
                      <m:r>
                        <a:rPr lang="de-DE" sz="2000">
                          <a:latin typeface="Cambria Math" panose="02040503050406030204" pitchFamily="18" charset="0"/>
                        </a:rPr>
                        <m:t>.</m:t>
                      </m:r>
                      <m:r>
                        <a:rPr lang="de-DE" sz="2000">
                          <a:latin typeface="Cambria Math" panose="02040503050406030204" pitchFamily="18" charset="0"/>
                        </a:rPr>
                        <m:t>0</m:t>
                      </m:r>
                      <m:r>
                        <a:rPr lang="de-DE" sz="2000">
                          <a:latin typeface="Cambria Math" panose="02040503050406030204" pitchFamily="18" charset="0"/>
                        </a:rPr>
                        <m:t>, </m:t>
                      </m:r>
                      <m:r>
                        <a:rPr lang="de-DE" sz="2000">
                          <a:latin typeface="Cambria Math" panose="02040503050406030204" pitchFamily="18" charset="0"/>
                        </a:rPr>
                        <m:t>𝑟</m:t>
                      </m:r>
                      <m:r>
                        <a:rPr lang="de-DE" sz="2000">
                          <a:latin typeface="Cambria Math" panose="02040503050406030204" pitchFamily="18" charset="0"/>
                        </a:rPr>
                        <m:t>=</m:t>
                      </m:r>
                      <m:r>
                        <a:rPr lang="de-DE" sz="2000">
                          <a:latin typeface="Cambria Math" panose="02040503050406030204" pitchFamily="18" charset="0"/>
                        </a:rPr>
                        <m:t>0</m:t>
                      </m:r>
                      <m:r>
                        <a:rPr lang="de-DE" sz="2000">
                          <a:latin typeface="Cambria Math" panose="02040503050406030204" pitchFamily="18" charset="0"/>
                        </a:rPr>
                        <m:t>.</m:t>
                      </m:r>
                      <m:r>
                        <a:rPr lang="de-DE" sz="2000">
                          <a:latin typeface="Cambria Math" panose="02040503050406030204" pitchFamily="18" charset="0"/>
                        </a:rPr>
                        <m:t>8</m:t>
                      </m:r>
                    </m:oMath>
                  </m:oMathPara>
                </a14:m>
                <a:endParaRPr lang="en-US" sz="2000" dirty="0"/>
              </a:p>
              <a:p>
                <a:endParaRPr lang="en-US" sz="2000" dirty="0"/>
              </a:p>
            </p:txBody>
          </p:sp>
        </mc:Choice>
        <mc:Fallback xmlns="">
          <p:sp>
            <p:nvSpPr>
              <p:cNvPr id="10" name="TextBox 9">
                <a:extLst>
                  <a:ext uri="{FF2B5EF4-FFF2-40B4-BE49-F238E27FC236}">
                    <a16:creationId xmlns:a16="http://schemas.microsoft.com/office/drawing/2014/main" id="{39C35EE9-7334-4BF3-9B58-6A15C8713D22}"/>
                  </a:ext>
                </a:extLst>
              </p:cNvPr>
              <p:cNvSpPr txBox="1">
                <a:spLocks noRot="1" noChangeAspect="1" noMove="1" noResize="1" noEditPoints="1" noAdjustHandles="1" noChangeArrowheads="1" noChangeShapeType="1" noTextEdit="1"/>
              </p:cNvSpPr>
              <p:nvPr/>
            </p:nvSpPr>
            <p:spPr>
              <a:xfrm>
                <a:off x="640080" y="5212080"/>
                <a:ext cx="4572000" cy="1015663"/>
              </a:xfrm>
              <a:prstGeom prst="rect">
                <a:avLst/>
              </a:prstGeom>
              <a:blipFill>
                <a:blip r:embed="rId7"/>
                <a:stretch>
                  <a:fillRect l="-1333" t="-239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5238E5B7-947E-4860-A10E-F54F63C5E5E9}"/>
              </a:ext>
            </a:extLst>
          </p:cNvPr>
          <p:cNvSpPr txBox="1"/>
          <p:nvPr/>
        </p:nvSpPr>
        <p:spPr>
          <a:xfrm>
            <a:off x="1879116" y="1323631"/>
            <a:ext cx="2216483" cy="400110"/>
          </a:xfrm>
          <a:prstGeom prst="rect">
            <a:avLst/>
          </a:prstGeom>
          <a:noFill/>
        </p:spPr>
        <p:txBody>
          <a:bodyPr wrap="square" rtlCol="0">
            <a:spAutoFit/>
          </a:bodyPr>
          <a:lstStyle/>
          <a:p>
            <a:pPr algn="ctr"/>
            <a:r>
              <a:rPr lang="en-US" sz="2000" dirty="0"/>
              <a:t>OO disabled</a:t>
            </a:r>
          </a:p>
        </p:txBody>
      </p:sp>
      <p:sp>
        <p:nvSpPr>
          <p:cNvPr id="14" name="TextBox 13">
            <a:extLst>
              <a:ext uri="{FF2B5EF4-FFF2-40B4-BE49-F238E27FC236}">
                <a16:creationId xmlns:a16="http://schemas.microsoft.com/office/drawing/2014/main" id="{199258CF-ACEE-4FFE-AE60-CB9A52629983}"/>
              </a:ext>
            </a:extLst>
          </p:cNvPr>
          <p:cNvSpPr txBox="1"/>
          <p:nvPr/>
        </p:nvSpPr>
        <p:spPr>
          <a:xfrm>
            <a:off x="7810258" y="1255450"/>
            <a:ext cx="2216483" cy="400110"/>
          </a:xfrm>
          <a:prstGeom prst="rect">
            <a:avLst/>
          </a:prstGeom>
          <a:noFill/>
        </p:spPr>
        <p:txBody>
          <a:bodyPr wrap="square" rtlCol="0">
            <a:spAutoFit/>
          </a:bodyPr>
          <a:lstStyle/>
          <a:p>
            <a:pPr algn="ctr"/>
            <a:r>
              <a:rPr lang="en-US" sz="2000" dirty="0"/>
              <a:t>MBOO</a:t>
            </a:r>
          </a:p>
        </p:txBody>
      </p:sp>
      <p:pic>
        <p:nvPicPr>
          <p:cNvPr id="8" name="Audio 7">
            <a:hlinkClick r:id="" action="ppaction://media"/>
            <a:extLst>
              <a:ext uri="{FF2B5EF4-FFF2-40B4-BE49-F238E27FC236}">
                <a16:creationId xmlns:a16="http://schemas.microsoft.com/office/drawing/2014/main" id="{E6EA8AAD-661F-44FD-9C22-2E2E688569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14645105"/>
      </p:ext>
    </p:extLst>
  </p:cSld>
  <p:clrMapOvr>
    <a:masterClrMapping/>
  </p:clrMapOvr>
  <mc:AlternateContent xmlns:mc="http://schemas.openxmlformats.org/markup-compatibility/2006" xmlns:p14="http://schemas.microsoft.com/office/powerpoint/2010/main">
    <mc:Choice Requires="p14">
      <p:transition spd="slow" p14:dur="2000" advTm="20345"/>
    </mc:Choice>
    <mc:Fallback xmlns="">
      <p:transition spd="slow" advTm="20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mod="1">
    <p:ext uri="{3A86A75C-4F4B-4683-9AE1-C65F6400EC91}">
      <p14:laserTraceLst xmlns:p14="http://schemas.microsoft.com/office/powerpoint/2010/main">
        <p14:tracePtLst>
          <p14:tracePt t="12758" x="9324975" y="5232400"/>
          <p14:tracePt t="12884" x="9332913" y="5232400"/>
          <p14:tracePt t="12958" x="9342438" y="5232400"/>
          <p14:tracePt t="12970" x="9342438" y="5222875"/>
          <p14:tracePt t="12979" x="9342438" y="5205413"/>
          <p14:tracePt t="12984" x="9342438" y="5195888"/>
          <p14:tracePt t="12992" x="9351963" y="5168900"/>
          <p14:tracePt t="13000" x="9351963" y="5159375"/>
          <p14:tracePt t="13008" x="9351963" y="5141913"/>
          <p14:tracePt t="13017" x="9361488" y="5122863"/>
          <p14:tracePt t="13024" x="9361488" y="5105400"/>
          <p14:tracePt t="13033" x="9369425" y="5086350"/>
          <p14:tracePt t="13040" x="9378950" y="5068888"/>
          <p14:tracePt t="13048" x="9388475" y="5049838"/>
          <p14:tracePt t="13056" x="9398000" y="5022850"/>
          <p14:tracePt t="13066" x="9398000" y="5013325"/>
          <p14:tracePt t="13072" x="9405938" y="4976813"/>
          <p14:tracePt t="13081" x="9415463" y="4959350"/>
          <p14:tracePt t="13086" x="9415463" y="4940300"/>
          <p14:tracePt t="13094" x="9424988" y="4922838"/>
          <p14:tracePt t="13102" x="9424988" y="4903788"/>
          <p14:tracePt t="13111" x="9434513" y="4884738"/>
          <p14:tracePt t="13118" x="9442450" y="4867275"/>
          <p14:tracePt t="13126" x="9442450" y="4848225"/>
          <p14:tracePt t="13134" x="9442450" y="4830763"/>
          <p14:tracePt t="13142" x="9451975" y="4811713"/>
          <p14:tracePt t="13152" x="9461500" y="4794250"/>
          <p14:tracePt t="13158" x="9461500" y="4775200"/>
          <p14:tracePt t="13167" x="9461500" y="4757738"/>
          <p14:tracePt t="13172" x="9471025" y="4738688"/>
          <p14:tracePt t="13182" x="9471025" y="4721225"/>
          <p14:tracePt t="13197" x="9471025" y="4711700"/>
          <p14:tracePt t="13204" x="9471025" y="4694238"/>
          <p14:tracePt t="13212" x="9478963" y="4675188"/>
          <p14:tracePt t="13220" x="9478963" y="4657725"/>
          <p14:tracePt t="13228" x="9478963" y="4638675"/>
          <p14:tracePt t="13236" x="9478963" y="4621213"/>
          <p14:tracePt t="13244" x="9488488" y="4602163"/>
          <p14:tracePt t="13252" x="9488488" y="4584700"/>
          <p14:tracePt t="13260" x="9488488" y="4565650"/>
          <p14:tracePt t="13267" x="9488488" y="4548188"/>
          <p14:tracePt t="13273" x="9498013" y="4529138"/>
          <p14:tracePt t="13281" x="9498013" y="4511675"/>
          <p14:tracePt t="13289" x="9498013" y="4492625"/>
          <p14:tracePt t="13298" x="9498013" y="4483100"/>
          <p14:tracePt t="13306" x="9498013" y="4465638"/>
          <p14:tracePt t="13315" x="9507538" y="4446588"/>
          <p14:tracePt t="13322" x="9507538" y="4429125"/>
          <p14:tracePt t="13332" x="9507538" y="4410075"/>
          <p14:tracePt t="13338" x="9507538" y="4392613"/>
          <p14:tracePt t="13347" x="9507538" y="4373563"/>
          <p14:tracePt t="13355" x="9507538" y="4356100"/>
          <p14:tracePt t="13360" x="9507538" y="4337050"/>
          <p14:tracePt t="13368" x="9507538" y="4319588"/>
          <p14:tracePt t="13376" x="9507538" y="4300538"/>
          <p14:tracePt t="13384" x="9507538" y="4283075"/>
          <p14:tracePt t="13392" x="9507538" y="4264025"/>
          <p14:tracePt t="13400" x="9507538" y="4246563"/>
          <p14:tracePt t="13408" x="9507538" y="4237038"/>
          <p14:tracePt t="13416" x="9507538" y="4227513"/>
          <p14:tracePt t="13424" x="9507538" y="4210050"/>
          <p14:tracePt t="13432" x="9507538" y="4191000"/>
          <p14:tracePt t="13440" x="9507538" y="4173538"/>
          <p14:tracePt t="13450" x="9507538" y="4154488"/>
          <p14:tracePt t="13456" x="9507538" y="4137025"/>
          <p14:tracePt t="13462" x="9507538" y="4117975"/>
          <p14:tracePt t="13470" x="9507538" y="4100513"/>
          <p14:tracePt t="13478" x="9507538" y="4073525"/>
          <p14:tracePt t="13487" x="9507538" y="4054475"/>
          <p14:tracePt t="13494" x="9507538" y="4037013"/>
          <p14:tracePt t="13504" x="9507538" y="4017963"/>
          <p14:tracePt t="13510" x="9507538" y="4000500"/>
          <p14:tracePt t="13518" x="9507538" y="3990975"/>
          <p14:tracePt t="13526" x="9507538" y="3971925"/>
          <p14:tracePt t="13534" x="9507538" y="3954463"/>
          <p14:tracePt t="13542" x="9507538" y="3935413"/>
          <p14:tracePt t="13550" x="9507538" y="3917950"/>
          <p14:tracePt t="13556" x="9515475" y="3898900"/>
          <p14:tracePt t="13564" x="9525000" y="3881438"/>
          <p14:tracePt t="13572" x="9525000" y="3862388"/>
          <p14:tracePt t="13581" x="9534525" y="3844925"/>
          <p14:tracePt t="13588" x="9534525" y="3825875"/>
          <p14:tracePt t="13597" x="9544050" y="3808413"/>
          <p14:tracePt t="13604" x="9544050" y="3789363"/>
          <p14:tracePt t="13611" x="9544050" y="3779838"/>
          <p14:tracePt t="13619" x="9544050" y="3762375"/>
          <p14:tracePt t="13627" x="9551988" y="3743325"/>
          <p14:tracePt t="13635" x="9551988" y="3725863"/>
          <p14:tracePt t="13643" x="9561513" y="3706813"/>
          <p14:tracePt t="13651" x="9561513" y="3689350"/>
          <p14:tracePt t="13657" x="9561513" y="3670300"/>
          <p14:tracePt t="13665" x="9561513" y="3652838"/>
          <p14:tracePt t="13673" x="9561513" y="3643313"/>
          <p14:tracePt t="13681" x="9561513" y="3625850"/>
          <p14:tracePt t="13689" x="9580563" y="3606800"/>
          <p14:tracePt t="13697" x="9580563" y="3589338"/>
          <p14:tracePt t="13705" x="9580563" y="3570288"/>
          <p14:tracePt t="13713" x="9580563" y="3560763"/>
          <p14:tracePt t="13721" x="9580563" y="3543300"/>
          <p14:tracePt t="13729" x="9580563" y="3533775"/>
          <p14:tracePt t="13737" x="9580563" y="3516313"/>
          <p14:tracePt t="13755" x="9580563" y="3497263"/>
          <p14:tracePt t="13764" x="9588500" y="3497263"/>
          <p14:tracePt t="13771" x="9588500" y="3479800"/>
          <p14:tracePt t="13780" x="9588500" y="3470275"/>
          <p14:tracePt t="13787" x="9588500" y="3460750"/>
          <p14:tracePt t="13795" x="9588500" y="3451225"/>
          <p14:tracePt t="13803" x="9588500" y="3443288"/>
          <p14:tracePt t="13811" x="9588500" y="3433763"/>
          <p14:tracePt t="13819" x="9598025" y="3414713"/>
          <p14:tracePt t="13827" x="9598025" y="3406775"/>
          <p14:tracePt t="13833" x="9598025" y="3397250"/>
          <p14:tracePt t="13841" x="9598025" y="3378200"/>
          <p14:tracePt t="13849" x="9598025" y="3370263"/>
          <p14:tracePt t="13858" x="9598025" y="3351213"/>
          <p14:tracePt t="13878" x="9598025" y="3341688"/>
          <p14:tracePt t="13885" x="9598025" y="3333750"/>
          <p14:tracePt t="13893" x="9598025" y="3314700"/>
          <p14:tracePt t="13901" x="9598025" y="3305175"/>
          <p14:tracePt t="13909" x="9598025" y="3297238"/>
          <p14:tracePt t="13931" x="9598025" y="3287713"/>
          <p14:tracePt t="13951" x="9598025" y="3278188"/>
          <p14:tracePt t="13963" x="9598025" y="3268663"/>
          <p14:tracePt t="13975" x="9598025" y="3260725"/>
          <p14:tracePt t="13983" x="9598025" y="3251200"/>
          <p14:tracePt t="13991" x="9598025" y="3241675"/>
          <p14:tracePt t="14009" x="9598025" y="3232150"/>
          <p14:tracePt t="14019" x="9598025" y="3224213"/>
          <p14:tracePt t="14049" x="9598025" y="3214688"/>
          <p14:tracePt t="14058" x="9598025" y="3205163"/>
          <p14:tracePt t="14066" x="9598025" y="3195638"/>
          <p14:tracePt t="14074" x="9598025" y="3187700"/>
          <p14:tracePt t="14090" x="9598025" y="3178175"/>
          <p14:tracePt t="14098" x="9598025" y="3168650"/>
          <p14:tracePt t="14106" x="9598025" y="3159125"/>
          <p14:tracePt t="14114" x="9598025" y="3151188"/>
          <p14:tracePt t="14121" x="9598025" y="3141663"/>
          <p14:tracePt t="14136" x="9598025" y="3132138"/>
          <p14:tracePt t="14160" x="9598025" y="3114675"/>
          <p14:tracePt t="14168" x="9598025" y="3095625"/>
          <p14:tracePt t="14177" x="9588500" y="3078163"/>
          <p14:tracePt t="14184" x="9588500" y="3059113"/>
          <p14:tracePt t="14192" x="9571038" y="3041650"/>
          <p14:tracePt t="14199" x="9571038" y="3022600"/>
          <p14:tracePt t="14208" x="9571038" y="3005138"/>
          <p14:tracePt t="14216" x="9561513" y="2986088"/>
          <p14:tracePt t="14222" x="9561513" y="2968625"/>
          <p14:tracePt t="14231" x="9561513" y="2949575"/>
          <p14:tracePt t="14238" x="9561513" y="2930525"/>
          <p14:tracePt t="14247" x="9561513" y="2922588"/>
          <p14:tracePt t="14254" x="9561513" y="2913063"/>
          <p14:tracePt t="14272" x="9561513" y="2894013"/>
          <p14:tracePt t="14278" x="9561513" y="2876550"/>
          <p14:tracePt t="14286" x="9561513" y="2867025"/>
          <p14:tracePt t="14294" x="9561513" y="2857500"/>
          <p14:tracePt t="14306" x="9561513" y="2849563"/>
          <p14:tracePt t="14336" x="9561513" y="2840038"/>
          <p14:tracePt t="14418" x="9561513" y="2830513"/>
          <p14:tracePt t="14430" x="9561513" y="2820988"/>
          <p14:tracePt t="14439" x="9561513" y="2813050"/>
          <p14:tracePt t="14446" x="9561513" y="2803525"/>
          <p14:tracePt t="14454" x="9561513" y="2794000"/>
          <p14:tracePt t="14470" x="9561513" y="2784475"/>
          <p14:tracePt t="14478" x="9561513" y="2767013"/>
          <p14:tracePt t="14486" x="9561513" y="2747963"/>
          <p14:tracePt t="14494" x="9561513" y="2730500"/>
          <p14:tracePt t="14502" x="9561513" y="2711450"/>
          <p14:tracePt t="14508" x="9561513" y="2693988"/>
          <p14:tracePt t="14516" x="9561513" y="2674938"/>
          <p14:tracePt t="14524" x="9561513" y="2667000"/>
          <p14:tracePt t="14534" x="9561513" y="2657475"/>
          <p14:tracePt t="14540" x="9561513" y="2638425"/>
          <p14:tracePt t="14549" x="9588500" y="2611438"/>
          <p14:tracePt t="14556" x="9607550" y="2593975"/>
          <p14:tracePt t="14565" x="9625013" y="2574925"/>
          <p14:tracePt t="14572" x="9644063" y="2557463"/>
          <p14:tracePt t="14580" x="9661525" y="2538413"/>
          <p14:tracePt t="14588" x="9680575" y="2520950"/>
          <p14:tracePt t="14597" x="9698038" y="2501900"/>
          <p14:tracePt t="14601" x="9726613" y="2474913"/>
          <p14:tracePt t="14610" x="9744075" y="2455863"/>
          <p14:tracePt t="14617" x="9763125" y="2438400"/>
          <p14:tracePt t="14626" x="9780588" y="2419350"/>
          <p14:tracePt t="14633" x="9799638" y="2401888"/>
          <p14:tracePt t="14642" x="9817100" y="2382838"/>
          <p14:tracePt t="14651" x="9836150" y="2374900"/>
          <p14:tracePt t="14657" x="9853613" y="2355850"/>
          <p14:tracePt t="14665" x="9882188" y="2328863"/>
          <p14:tracePt t="14681" x="9899650" y="2309813"/>
          <p14:tracePt t="14689" x="9909175" y="2301875"/>
          <p14:tracePt t="14695" x="9926638" y="2282825"/>
          <p14:tracePt t="14703" x="9936163" y="2282825"/>
          <p14:tracePt t="14711" x="9945688" y="2273300"/>
          <p14:tracePt t="14719" x="9955213" y="2265363"/>
          <p14:tracePt t="14727" x="9963150" y="2265363"/>
          <p14:tracePt t="14740" x="9963150" y="2255838"/>
          <p14:tracePt t="14919" x="9963150" y="2246313"/>
          <p14:tracePt t="14931" x="9963150" y="2236788"/>
          <p14:tracePt t="14940" x="9963150" y="2228850"/>
          <p14:tracePt t="14947" x="9963150" y="2219325"/>
          <p14:tracePt t="14955" x="9963150" y="2200275"/>
          <p14:tracePt t="14963" x="9963150" y="2192338"/>
          <p14:tracePt t="14978" x="9963150" y="2182813"/>
          <p14:tracePt t="14985" x="9955213" y="2173288"/>
          <p14:tracePt t="14999" x="9945688" y="2163763"/>
          <p14:tracePt t="15005" x="9945688" y="2155825"/>
          <p14:tracePt t="15014" x="9936163" y="2146300"/>
          <p14:tracePt t="15025" x="9926638" y="2146300"/>
          <p14:tracePt t="15033" x="9926638" y="2136775"/>
          <p14:tracePt t="15041" x="9918700" y="2136775"/>
          <p14:tracePt t="15061" x="9909175" y="2136775"/>
          <p14:tracePt t="15069" x="9899650" y="2136775"/>
          <p14:tracePt t="15075" x="9890125" y="2136775"/>
          <p14:tracePt t="15083" x="9882188" y="2136775"/>
          <p14:tracePt t="15099" x="9872663" y="2136775"/>
          <p14:tracePt t="15107" x="9863138" y="2136775"/>
          <p14:tracePt t="15132" x="9853613" y="2136775"/>
          <p14:tracePt t="15140" x="9845675" y="2136775"/>
          <p14:tracePt t="15151" x="9836150" y="2136775"/>
          <p14:tracePt t="15169" x="9826625" y="2136775"/>
          <p14:tracePt t="15181" x="9817100" y="2136775"/>
          <p14:tracePt t="15209" x="9809163" y="2136775"/>
          <p14:tracePt t="15238" x="9799638" y="2146300"/>
          <p14:tracePt t="15245" x="9780588" y="2155825"/>
          <p14:tracePt t="15253" x="9763125" y="2163763"/>
          <p14:tracePt t="15261" x="9753600" y="2173288"/>
          <p14:tracePt t="15267" x="9734550" y="2182813"/>
          <p14:tracePt t="15275" x="9726613" y="2192338"/>
          <p14:tracePt t="15284" x="9717088" y="2200275"/>
          <p14:tracePt t="15299" x="9707563" y="2200275"/>
          <p14:tracePt t="15307" x="9707563" y="2209800"/>
          <p14:tracePt t="15315" x="9698038" y="2219325"/>
          <p14:tracePt t="15327" x="9690100" y="2228850"/>
          <p14:tracePt t="15339" x="9680575" y="2236788"/>
          <p14:tracePt t="15348" x="9680575" y="2255838"/>
          <p14:tracePt t="15356" x="9671050" y="2265363"/>
          <p14:tracePt t="15363" x="9661525" y="2265363"/>
          <p14:tracePt t="15369" x="9653588" y="2282825"/>
          <p14:tracePt t="15379" x="9644063" y="2301875"/>
          <p14:tracePt t="15386" x="9634538" y="2319338"/>
          <p14:tracePt t="15393" x="9634538" y="2328863"/>
          <p14:tracePt t="15402" x="9625013" y="2338388"/>
          <p14:tracePt t="15410" x="9625013" y="2355850"/>
          <p14:tracePt t="15417" x="9617075" y="2365375"/>
          <p14:tracePt t="15425" x="9617075" y="2374900"/>
          <p14:tracePt t="15433" x="9617075" y="2382838"/>
          <p14:tracePt t="15441" x="9617075" y="2401888"/>
          <p14:tracePt t="15449" x="9617075" y="2419350"/>
          <p14:tracePt t="15455" x="9617075" y="2438400"/>
          <p14:tracePt t="15463" x="9617075" y="2455863"/>
          <p14:tracePt t="15472" x="9617075" y="2484438"/>
          <p14:tracePt t="15480" x="9617075" y="2501900"/>
          <p14:tracePt t="15488" x="9617075" y="2520950"/>
          <p14:tracePt t="15496" x="9617075" y="2547938"/>
          <p14:tracePt t="15505" x="9617075" y="2584450"/>
          <p14:tracePt t="15512" x="9617075" y="2611438"/>
          <p14:tracePt t="15519" x="9617075" y="2630488"/>
          <p14:tracePt t="15529" x="9617075" y="2657475"/>
          <p14:tracePt t="15536" x="9617075" y="2674938"/>
          <p14:tracePt t="15544" x="9617075" y="2703513"/>
          <p14:tracePt t="15549" x="9607550" y="2720975"/>
          <p14:tracePt t="15558" x="9607550" y="2740025"/>
          <p14:tracePt t="15565" x="9607550" y="2757488"/>
          <p14:tracePt t="15574" x="9607550" y="2784475"/>
          <p14:tracePt t="15582" x="9607550" y="2803525"/>
          <p14:tracePt t="15589" x="9607550" y="2849563"/>
          <p14:tracePt t="15598" x="9617075" y="2876550"/>
          <p14:tracePt t="15606" x="9617075" y="2913063"/>
          <p14:tracePt t="15614" x="9625013" y="2949575"/>
          <p14:tracePt t="15621" x="9625013" y="2986088"/>
          <p14:tracePt t="15630" x="9634538" y="3032125"/>
          <p14:tracePt t="15638" x="9644063" y="3059113"/>
          <p14:tracePt t="15643" x="9644063" y="3105150"/>
          <p14:tracePt t="15652" x="9644063" y="3132138"/>
          <p14:tracePt t="15660" x="9644063" y="3159125"/>
          <p14:tracePt t="15667" x="9653588" y="3187700"/>
          <p14:tracePt t="15676" x="9661525" y="3205163"/>
          <p14:tracePt t="15684" x="9661525" y="3224213"/>
          <p14:tracePt t="15692" x="9671050" y="3241675"/>
          <p14:tracePt t="15699" x="9671050" y="3260725"/>
          <p14:tracePt t="15709" x="9671050" y="3278188"/>
          <p14:tracePt t="15715" x="9671050" y="3297238"/>
          <p14:tracePt t="15723" x="9671050" y="3314700"/>
          <p14:tracePt t="15731" x="9671050" y="3333750"/>
          <p14:tracePt t="15737" x="9671050" y="3351213"/>
          <p14:tracePt t="15745" x="9671050" y="3370263"/>
          <p14:tracePt t="15753" x="9671050" y="3387725"/>
          <p14:tracePt t="15761" x="9671050" y="3406775"/>
          <p14:tracePt t="15769" x="9671050" y="3433763"/>
          <p14:tracePt t="15777" x="9671050" y="3460750"/>
          <p14:tracePt t="15785" x="9671050" y="3487738"/>
          <p14:tracePt t="15793" x="9671050" y="3506788"/>
          <p14:tracePt t="15801" x="9671050" y="3533775"/>
          <p14:tracePt t="15809" x="9671050" y="3552825"/>
          <p14:tracePt t="15817" x="9671050" y="3579813"/>
          <p14:tracePt t="15825" x="9690100" y="3625850"/>
          <p14:tracePt t="15831" x="9690100" y="3643313"/>
          <p14:tracePt t="15841" x="9690100" y="3670300"/>
          <p14:tracePt t="15847" x="9698038" y="3716338"/>
          <p14:tracePt t="15855" x="9707563" y="3743325"/>
          <p14:tracePt t="15863" x="9707563" y="3771900"/>
          <p14:tracePt t="15871" x="9707563" y="3789363"/>
          <p14:tracePt t="15880" x="9717088" y="3816350"/>
          <p14:tracePt t="15887" x="9717088" y="3835400"/>
          <p14:tracePt t="15896" x="9717088" y="3852863"/>
          <p14:tracePt t="15903" x="9726613" y="3871913"/>
          <p14:tracePt t="15912" x="9726613" y="3889375"/>
          <p14:tracePt t="15919" x="9734550" y="3908425"/>
          <p14:tracePt t="15925" x="9734550" y="3927475"/>
          <p14:tracePt t="15933" x="9744075" y="3963988"/>
          <p14:tracePt t="15944" x="9753600" y="3990975"/>
          <p14:tracePt t="15949" x="9763125" y="4017963"/>
          <p14:tracePt t="15957" x="9772650" y="4064000"/>
          <p14:tracePt t="15965" x="9790113" y="4090988"/>
          <p14:tracePt t="15973" x="9799638" y="4137025"/>
          <p14:tracePt t="15981" x="9817100" y="4164013"/>
          <p14:tracePt t="15990" x="9826625" y="4191000"/>
          <p14:tracePt t="15997" x="9836150" y="4237038"/>
          <p14:tracePt t="16005" x="9836150" y="4256088"/>
          <p14:tracePt t="16013" x="9853613" y="4273550"/>
          <p14:tracePt t="16019" x="9863138" y="4292600"/>
          <p14:tracePt t="16029" x="9872663" y="4310063"/>
          <p14:tracePt t="16036" x="9872663" y="4329113"/>
          <p14:tracePt t="16044" x="9882188" y="4346575"/>
          <p14:tracePt t="16051" x="9909175" y="4373563"/>
          <p14:tracePt t="16059" x="9909175" y="4392613"/>
          <p14:tracePt t="16067" x="9918700" y="4410075"/>
          <p14:tracePt t="16075" x="9926638" y="4429125"/>
          <p14:tracePt t="16083" x="9936163" y="4446588"/>
          <p14:tracePt t="16091" x="9945688" y="4456113"/>
          <p14:tracePt t="16099" x="9945688" y="4465638"/>
          <p14:tracePt t="16107" x="9955213" y="4483100"/>
          <p14:tracePt t="16115" x="9955213" y="4502150"/>
          <p14:tracePt t="16121" x="9963150" y="4519613"/>
          <p14:tracePt t="16130" x="9972675" y="4538663"/>
          <p14:tracePt t="16137" x="9972675" y="4548188"/>
          <p14:tracePt t="16146" x="9982200" y="4556125"/>
          <p14:tracePt t="16153" x="9982200" y="4565650"/>
          <p14:tracePt t="16162" x="9991725" y="4575175"/>
          <p14:tracePt t="16169" x="9999663" y="4602163"/>
          <p14:tracePt t="16179" x="10009188" y="4621213"/>
          <p14:tracePt t="16185" x="10018713" y="4638675"/>
          <p14:tracePt t="16195" x="10028238" y="4657725"/>
          <p14:tracePt t="16201" x="10036175" y="4675188"/>
          <p14:tracePt t="16210" x="10036175" y="4694238"/>
          <p14:tracePt t="16215" x="10045700" y="4711700"/>
          <p14:tracePt t="16223" x="10055225" y="4730750"/>
          <p14:tracePt t="16232" x="10055225" y="4748213"/>
          <p14:tracePt t="16239" x="10064750" y="4757738"/>
          <p14:tracePt t="16255" x="10072688" y="4775200"/>
          <p14:tracePt t="16263" x="10072688" y="4794250"/>
          <p14:tracePt t="16271" x="10072688" y="4811713"/>
          <p14:tracePt t="16279" x="10072688" y="4830763"/>
          <p14:tracePt t="16288" x="10072688" y="4840288"/>
          <p14:tracePt t="16295" x="10072688" y="4848225"/>
          <p14:tracePt t="16302" x="10072688" y="4867275"/>
          <p14:tracePt t="16310" x="10072688" y="4876800"/>
          <p14:tracePt t="16317" x="10072688" y="4894263"/>
          <p14:tracePt t="16326" x="10072688" y="4903788"/>
          <p14:tracePt t="16345" x="10072688" y="4913313"/>
          <p14:tracePt t="16436" x="10064750" y="4903788"/>
          <p14:tracePt t="16445" x="10064750" y="4884738"/>
          <p14:tracePt t="16452" x="10036175" y="4867275"/>
          <p14:tracePt t="16461" x="10018713" y="4848225"/>
          <p14:tracePt t="16468" x="10009188" y="4830763"/>
          <p14:tracePt t="16480" x="9991725" y="4811713"/>
          <p14:tracePt t="16484" x="9982200" y="4784725"/>
          <p14:tracePt t="16493" x="9963150" y="4748213"/>
          <p14:tracePt t="16499" x="9936163" y="4711700"/>
          <p14:tracePt t="16505" x="9926638" y="4665663"/>
          <p14:tracePt t="16516" x="9909175" y="4638675"/>
          <p14:tracePt t="16521" x="9899650" y="4592638"/>
          <p14:tracePt t="16532" x="9890125" y="4565650"/>
          <p14:tracePt t="16537" x="9882188" y="4529138"/>
          <p14:tracePt t="16545" x="9863138" y="4475163"/>
          <p14:tracePt t="16553" x="9863138" y="4438650"/>
          <p14:tracePt t="16561" x="9863138" y="4410075"/>
          <p14:tracePt t="16570" x="9853613" y="4365625"/>
          <p14:tracePt t="16580" x="9853613" y="4319588"/>
          <p14:tracePt t="16586" x="9845675" y="4283075"/>
          <p14:tracePt t="16596" x="9845675" y="4237038"/>
          <p14:tracePt t="16600" x="9845675" y="4183063"/>
          <p14:tracePt t="16608" x="9836150" y="4127500"/>
          <p14:tracePt t="16616" x="9836150" y="4054475"/>
          <p14:tracePt t="16624" x="9836150" y="4008438"/>
          <p14:tracePt t="16632" x="9836150" y="3954463"/>
          <p14:tracePt t="16640" x="9817100" y="3898900"/>
          <p14:tracePt t="16648" x="9817100" y="3852863"/>
          <p14:tracePt t="16656" x="9809163" y="3825875"/>
          <p14:tracePt t="16665" x="9809163" y="3779838"/>
          <p14:tracePt t="16672" x="9809163" y="3771900"/>
          <p14:tracePt t="16681" x="9809163" y="3735388"/>
          <p14:tracePt t="16688" x="9799638" y="3706813"/>
          <p14:tracePt t="16696" x="9799638" y="3689350"/>
          <p14:tracePt t="16703" x="9799638" y="3662363"/>
          <p14:tracePt t="16710" x="9799638" y="3633788"/>
          <p14:tracePt t="16719" x="9799638" y="3616325"/>
          <p14:tracePt t="16726" x="9799638" y="3589338"/>
          <p14:tracePt t="16733" x="9799638" y="3570288"/>
          <p14:tracePt t="16741" x="9799638" y="3543300"/>
          <p14:tracePt t="16749" x="9790113" y="3516313"/>
          <p14:tracePt t="16757" x="9790113" y="3487738"/>
          <p14:tracePt t="16765" x="9790113" y="3470275"/>
          <p14:tracePt t="16773" x="9780588" y="3451225"/>
          <p14:tracePt t="16781" x="9780588" y="3433763"/>
          <p14:tracePt t="16787" x="9780588" y="3414713"/>
          <p14:tracePt t="16795" x="9780588" y="3387725"/>
          <p14:tracePt t="16803" x="9780588" y="3370263"/>
          <p14:tracePt t="16812" x="9772650" y="3341688"/>
          <p14:tracePt t="16819" x="9772650" y="3314700"/>
          <p14:tracePt t="16827" x="9772650" y="3297238"/>
          <p14:tracePt t="16835" x="9772650" y="3278188"/>
          <p14:tracePt t="16843" x="9772650" y="3260725"/>
          <p14:tracePt t="16851" x="9772650" y="3232150"/>
          <p14:tracePt t="16859" x="9772650" y="3214688"/>
          <p14:tracePt t="16867" x="9763125" y="3195638"/>
          <p14:tracePt t="16874" x="9763125" y="3178175"/>
          <p14:tracePt t="16882" x="9753600" y="3151188"/>
          <p14:tracePt t="16890" x="9753600" y="3132138"/>
          <p14:tracePt t="16899" x="9753600" y="3114675"/>
          <p14:tracePt t="16905" x="9753600" y="3095625"/>
          <p14:tracePt t="16913" x="9753600" y="3078163"/>
          <p14:tracePt t="16921" x="9753600" y="3049588"/>
          <p14:tracePt t="16929" x="9753600" y="3032125"/>
          <p14:tracePt t="16947" x="9753600" y="2986088"/>
          <p14:tracePt t="16953" x="9763125" y="2968625"/>
          <p14:tracePt t="16963" x="9763125" y="2949575"/>
          <p14:tracePt t="16970" x="9772650" y="2930525"/>
          <p14:tracePt t="16976" x="9790113" y="2903538"/>
          <p14:tracePt t="16984" x="9799638" y="2886075"/>
          <p14:tracePt t="16992" x="9809163" y="2886075"/>
          <p14:tracePt t="17002" x="9817100" y="2867025"/>
          <p14:tracePt t="17008" x="9826625" y="2849563"/>
          <p14:tracePt t="17018" x="9836150" y="2830513"/>
          <p14:tracePt t="17024" x="9853613" y="2794000"/>
          <p14:tracePt t="17031" x="9863138" y="2776538"/>
          <p14:tracePt t="17039" x="9872663" y="2757488"/>
          <p14:tracePt t="17047" x="9882188" y="2740025"/>
          <p14:tracePt t="17055" x="9899650" y="2720975"/>
          <p14:tracePt t="17063" x="9909175" y="2703513"/>
          <p14:tracePt t="17069" x="9926638" y="2684463"/>
          <p14:tracePt t="17077" x="9945688" y="2667000"/>
          <p14:tracePt t="17085" x="9955213" y="2647950"/>
          <p14:tracePt t="17094" x="9972675" y="2630488"/>
          <p14:tracePt t="17101" x="9991725" y="2601913"/>
          <p14:tracePt t="17109" x="9999663" y="2584450"/>
          <p14:tracePt t="17117" x="10009188" y="2565400"/>
          <p14:tracePt t="17126" x="10028238" y="2547938"/>
          <p14:tracePt t="17133" x="10045700" y="2528888"/>
          <p14:tracePt t="17141" x="10072688" y="2511425"/>
          <p14:tracePt t="17150" x="10082213" y="2492375"/>
          <p14:tracePt t="17157" x="10082213" y="2484438"/>
          <p14:tracePt t="17163" x="10091738" y="2465388"/>
          <p14:tracePt t="17172" x="10101263" y="2455863"/>
          <p14:tracePt t="17179" x="10118725" y="2447925"/>
          <p14:tracePt t="17187" x="10128250" y="2428875"/>
          <p14:tracePt t="17196" x="10145713" y="2411413"/>
          <p14:tracePt t="17204" x="10164763" y="2392363"/>
          <p14:tracePt t="17212" x="10191750" y="2374900"/>
          <p14:tracePt t="17219" x="10210800" y="2355850"/>
          <p14:tracePt t="17227" x="10218738" y="2338388"/>
          <p14:tracePt t="17235" x="10237788" y="2319338"/>
          <p14:tracePt t="17244" x="10247313" y="2301875"/>
          <p14:tracePt t="17251" x="10264775" y="2282825"/>
          <p14:tracePt t="17265" x="10274300" y="2273300"/>
          <p14:tracePt t="17273" x="10283825" y="2265363"/>
          <p14:tracePt t="17281" x="10283825" y="2255838"/>
          <p14:tracePt t="17295" x="10291763" y="2255838"/>
          <p14:tracePt t="17301" x="10291763" y="2246313"/>
          <p14:tracePt t="17446" x="10291763" y="2236788"/>
          <p14:tracePt t="17470" x="10301288" y="2236788"/>
          <p14:tracePt t="17506" x="10301288" y="2228850"/>
          <p14:tracePt t="17568" x="10291763" y="2228850"/>
          <p14:tracePt t="17584" x="10283825" y="2228850"/>
          <p14:tracePt t="17592" x="10274300" y="2228850"/>
          <p14:tracePt t="17604" x="10264775" y="2228850"/>
          <p14:tracePt t="17612" x="10255250" y="2228850"/>
          <p14:tracePt t="17627" x="10247313" y="2228850"/>
          <p14:tracePt t="17702" x="10237788" y="2228850"/>
          <p14:tracePt t="17902" x="0" y="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362C-21A5-4DF8-8EDE-183E03EA761D}"/>
              </a:ext>
            </a:extLst>
          </p:cNvPr>
          <p:cNvSpPr>
            <a:spLocks noGrp="1"/>
          </p:cNvSpPr>
          <p:nvPr>
            <p:ph type="title"/>
          </p:nvPr>
        </p:nvSpPr>
        <p:spPr/>
        <p:txBody>
          <a:bodyPr/>
          <a:lstStyle/>
          <a:p>
            <a:r>
              <a:rPr lang="de-DE" dirty="0"/>
              <a:t>MBOO with Triangle Mesh</a:t>
            </a:r>
            <a:endParaRPr lang="en-US" dirty="0"/>
          </a:p>
        </p:txBody>
      </p:sp>
      <p:sp>
        <p:nvSpPr>
          <p:cNvPr id="3" name="Content Placeholder 2">
            <a:extLst>
              <a:ext uri="{FF2B5EF4-FFF2-40B4-BE49-F238E27FC236}">
                <a16:creationId xmlns:a16="http://schemas.microsoft.com/office/drawing/2014/main" id="{21BE4953-3438-41A7-8426-E214B1E09B1D}"/>
              </a:ext>
            </a:extLst>
          </p:cNvPr>
          <p:cNvSpPr>
            <a:spLocks noGrp="1"/>
          </p:cNvSpPr>
          <p:nvPr>
            <p:ph idx="1"/>
          </p:nvPr>
        </p:nvSpPr>
        <p:spPr>
          <a:xfrm>
            <a:off x="1916113" y="1198563"/>
            <a:ext cx="8356600" cy="4894262"/>
          </a:xfrm>
        </p:spPr>
        <p:txBody>
          <a:bodyPr/>
          <a:lstStyle/>
          <a:p>
            <a:pPr>
              <a:buFont typeface="Arial" panose="020B0604020202020204" pitchFamily="34" charset="0"/>
              <a:buChar char="•"/>
            </a:pPr>
            <a:endParaRPr lang="de-DE" dirty="0"/>
          </a:p>
          <a:p>
            <a:endParaRPr lang="en-US" dirty="0"/>
          </a:p>
        </p:txBody>
      </p:sp>
      <p:sp>
        <p:nvSpPr>
          <p:cNvPr id="4" name="Footer Placeholder 3">
            <a:extLst>
              <a:ext uri="{FF2B5EF4-FFF2-40B4-BE49-F238E27FC236}">
                <a16:creationId xmlns:a16="http://schemas.microsoft.com/office/drawing/2014/main" id="{432CA24E-6617-4C16-A80F-0B19CDB5434A}"/>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7470DE31-0C4F-4BA3-9B6F-D4A8C59F29B0}"/>
              </a:ext>
            </a:extLst>
          </p:cNvPr>
          <p:cNvSpPr>
            <a:spLocks noGrp="1"/>
          </p:cNvSpPr>
          <p:nvPr>
            <p:ph type="dt" sz="half" idx="2"/>
          </p:nvPr>
        </p:nvSpPr>
        <p:spPr/>
        <p:txBody>
          <a:bodyPr/>
          <a:lstStyle/>
          <a:p>
            <a:r>
              <a:rPr lang="de-DE"/>
              <a:t>25.05.2020</a:t>
            </a:r>
            <a:endParaRPr lang="de-DE" dirty="0"/>
          </a:p>
        </p:txBody>
      </p:sp>
      <p:pic>
        <p:nvPicPr>
          <p:cNvPr id="19" name="Picture 18" descr="A close up of a map&#10;&#10;Description automatically generated">
            <a:extLst>
              <a:ext uri="{FF2B5EF4-FFF2-40B4-BE49-F238E27FC236}">
                <a16:creationId xmlns:a16="http://schemas.microsoft.com/office/drawing/2014/main" id="{0743A925-5C50-4BA7-9135-ACA0DB1030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299" y="2637841"/>
            <a:ext cx="3581402" cy="2014538"/>
          </a:xfrm>
          <a:prstGeom prst="rect">
            <a:avLst/>
          </a:prstGeom>
        </p:spPr>
      </p:pic>
      <p:pic>
        <p:nvPicPr>
          <p:cNvPr id="21" name="Picture 20" descr="A close up of a map&#10;&#10;Description automatically generated">
            <a:extLst>
              <a:ext uri="{FF2B5EF4-FFF2-40B4-BE49-F238E27FC236}">
                <a16:creationId xmlns:a16="http://schemas.microsoft.com/office/drawing/2014/main" id="{8B9F4417-7545-4B9D-B30D-698680D282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7540" y="2637841"/>
            <a:ext cx="3581402" cy="2014538"/>
          </a:xfrm>
          <a:prstGeom prst="rect">
            <a:avLst/>
          </a:prstGeom>
        </p:spPr>
      </p:pic>
      <p:pic>
        <p:nvPicPr>
          <p:cNvPr id="23" name="Picture 22" descr="A close up of a map&#10;&#10;Description automatically generated">
            <a:extLst>
              <a:ext uri="{FF2B5EF4-FFF2-40B4-BE49-F238E27FC236}">
                <a16:creationId xmlns:a16="http://schemas.microsoft.com/office/drawing/2014/main" id="{5CE0144E-2AFF-4D2F-919F-A2F874C2AD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8197" y="2438399"/>
            <a:ext cx="3581402" cy="221746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C714C12-8E77-433C-B7F8-F66B53A5CAB7}"/>
                  </a:ext>
                </a:extLst>
              </p:cNvPr>
              <p:cNvSpPr txBox="1"/>
              <p:nvPr/>
            </p:nvSpPr>
            <p:spPr>
              <a:xfrm>
                <a:off x="640080" y="5212080"/>
                <a:ext cx="7988346" cy="1015663"/>
              </a:xfrm>
              <a:prstGeom prst="rect">
                <a:avLst/>
              </a:prstGeom>
              <a:noFill/>
            </p:spPr>
            <p:txBody>
              <a:bodyPr wrap="square" rtlCol="0">
                <a:spAutoFit/>
              </a:bodyPr>
              <a:lstStyle/>
              <a:p>
                <a:r>
                  <a:rPr lang="en-US" sz="2000" dirty="0"/>
                  <a:t>Importance value 0.9 for bunny and 0.2 for bush </a:t>
                </a:r>
              </a:p>
              <a:p>
                <a:pPr/>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rPr>
                        <m:t>𝑝</m:t>
                      </m:r>
                      <m:r>
                        <a:rPr lang="de-DE" sz="2000">
                          <a:latin typeface="Cambria Math" panose="02040503050406030204" pitchFamily="18" charset="0"/>
                        </a:rPr>
                        <m:t>=</m:t>
                      </m:r>
                      <m:r>
                        <a:rPr lang="de-DE" sz="2000">
                          <a:latin typeface="Cambria Math" panose="02040503050406030204" pitchFamily="18" charset="0"/>
                        </a:rPr>
                        <m:t>1</m:t>
                      </m:r>
                      <m:r>
                        <a:rPr lang="de-DE" sz="2000">
                          <a:latin typeface="Cambria Math" panose="02040503050406030204" pitchFamily="18" charset="0"/>
                        </a:rPr>
                        <m:t>.</m:t>
                      </m:r>
                      <m:r>
                        <a:rPr lang="de-DE" sz="2000">
                          <a:latin typeface="Cambria Math" panose="02040503050406030204" pitchFamily="18" charset="0"/>
                        </a:rPr>
                        <m:t>9</m:t>
                      </m:r>
                      <m:r>
                        <a:rPr lang="de-DE" sz="2000">
                          <a:latin typeface="Cambria Math" panose="02040503050406030204" pitchFamily="18" charset="0"/>
                        </a:rPr>
                        <m:t>, </m:t>
                      </m:r>
                      <m:r>
                        <a:rPr lang="de-DE" sz="2000">
                          <a:latin typeface="Cambria Math" panose="02040503050406030204" pitchFamily="18" charset="0"/>
                        </a:rPr>
                        <m:t>𝑞</m:t>
                      </m:r>
                      <m:r>
                        <a:rPr lang="de-DE" sz="2000">
                          <a:latin typeface="Cambria Math" panose="02040503050406030204" pitchFamily="18" charset="0"/>
                        </a:rPr>
                        <m:t>=</m:t>
                      </m:r>
                      <m:r>
                        <a:rPr lang="de-DE" sz="2000">
                          <a:latin typeface="Cambria Math" panose="02040503050406030204" pitchFamily="18" charset="0"/>
                        </a:rPr>
                        <m:t>6</m:t>
                      </m:r>
                      <m:r>
                        <a:rPr lang="de-DE" sz="2000">
                          <a:latin typeface="Cambria Math" panose="02040503050406030204" pitchFamily="18" charset="0"/>
                        </a:rPr>
                        <m:t>.</m:t>
                      </m:r>
                      <m:r>
                        <a:rPr lang="de-DE" sz="2000">
                          <a:latin typeface="Cambria Math" panose="02040503050406030204" pitchFamily="18" charset="0"/>
                        </a:rPr>
                        <m:t>9</m:t>
                      </m:r>
                      <m:r>
                        <a:rPr lang="de-DE" sz="2000">
                          <a:latin typeface="Cambria Math" panose="02040503050406030204" pitchFamily="18" charset="0"/>
                        </a:rPr>
                        <m:t>,</m:t>
                      </m:r>
                      <m:r>
                        <a:rPr lang="en-US" sz="2000">
                          <a:latin typeface="Cambria Math" panose="02040503050406030204" pitchFamily="18" charset="0"/>
                        </a:rPr>
                        <m:t>𝜆</m:t>
                      </m:r>
                      <m:r>
                        <a:rPr lang="de-DE" sz="2000">
                          <a:latin typeface="Cambria Math" panose="02040503050406030204" pitchFamily="18" charset="0"/>
                        </a:rPr>
                        <m:t>=</m:t>
                      </m:r>
                      <m:r>
                        <a:rPr lang="de-DE" sz="2000">
                          <a:latin typeface="Cambria Math" panose="02040503050406030204" pitchFamily="18" charset="0"/>
                        </a:rPr>
                        <m:t>1</m:t>
                      </m:r>
                      <m:r>
                        <a:rPr lang="de-DE" sz="2000">
                          <a:latin typeface="Cambria Math" panose="02040503050406030204" pitchFamily="18" charset="0"/>
                        </a:rPr>
                        <m:t>.</m:t>
                      </m:r>
                      <m:r>
                        <a:rPr lang="de-DE" sz="2000">
                          <a:latin typeface="Cambria Math" panose="02040503050406030204" pitchFamily="18" charset="0"/>
                        </a:rPr>
                        <m:t>0</m:t>
                      </m:r>
                      <m:r>
                        <a:rPr lang="de-DE" sz="2000">
                          <a:latin typeface="Cambria Math" panose="02040503050406030204" pitchFamily="18" charset="0"/>
                        </a:rPr>
                        <m:t>, </m:t>
                      </m:r>
                      <m:r>
                        <a:rPr lang="de-DE" sz="2000">
                          <a:latin typeface="Cambria Math" panose="02040503050406030204" pitchFamily="18" charset="0"/>
                        </a:rPr>
                        <m:t>𝑟</m:t>
                      </m:r>
                      <m:r>
                        <a:rPr lang="de-DE" sz="2000">
                          <a:latin typeface="Cambria Math" panose="02040503050406030204" pitchFamily="18" charset="0"/>
                        </a:rPr>
                        <m:t>=</m:t>
                      </m:r>
                      <m:r>
                        <a:rPr lang="de-DE" sz="2000">
                          <a:latin typeface="Cambria Math" panose="02040503050406030204" pitchFamily="18" charset="0"/>
                        </a:rPr>
                        <m:t>1</m:t>
                      </m:r>
                      <m:r>
                        <a:rPr lang="de-DE" sz="2000">
                          <a:latin typeface="Cambria Math" panose="02040503050406030204" pitchFamily="18" charset="0"/>
                        </a:rPr>
                        <m:t>.</m:t>
                      </m:r>
                      <m:r>
                        <a:rPr lang="de-DE" sz="2000">
                          <a:latin typeface="Cambria Math" panose="02040503050406030204" pitchFamily="18" charset="0"/>
                        </a:rPr>
                        <m:t>2</m:t>
                      </m:r>
                    </m:oMath>
                  </m:oMathPara>
                </a14:m>
                <a:endParaRPr lang="en-US" sz="2000" dirty="0"/>
              </a:p>
              <a:p>
                <a:endParaRPr lang="en-US" sz="2000" dirty="0"/>
              </a:p>
            </p:txBody>
          </p:sp>
        </mc:Choice>
        <mc:Fallback xmlns="">
          <p:sp>
            <p:nvSpPr>
              <p:cNvPr id="9" name="TextBox 8">
                <a:extLst>
                  <a:ext uri="{FF2B5EF4-FFF2-40B4-BE49-F238E27FC236}">
                    <a16:creationId xmlns:a16="http://schemas.microsoft.com/office/drawing/2014/main" id="{8C714C12-8E77-433C-B7F8-F66B53A5CAB7}"/>
                  </a:ext>
                </a:extLst>
              </p:cNvPr>
              <p:cNvSpPr txBox="1">
                <a:spLocks noRot="1" noChangeAspect="1" noMove="1" noResize="1" noEditPoints="1" noAdjustHandles="1" noChangeArrowheads="1" noChangeShapeType="1" noTextEdit="1"/>
              </p:cNvSpPr>
              <p:nvPr/>
            </p:nvSpPr>
            <p:spPr>
              <a:xfrm>
                <a:off x="640080" y="5212080"/>
                <a:ext cx="7988346" cy="1015663"/>
              </a:xfrm>
              <a:prstGeom prst="rect">
                <a:avLst/>
              </a:prstGeom>
              <a:blipFill>
                <a:blip r:embed="rId8"/>
                <a:stretch>
                  <a:fillRect l="-763" t="-2395"/>
                </a:stretch>
              </a:blipFill>
            </p:spPr>
            <p:txBody>
              <a:bodyPr/>
              <a:lstStyle/>
              <a:p>
                <a:r>
                  <a:rPr lang="en-DE">
                    <a:noFill/>
                  </a:rPr>
                  <a:t> </a:t>
                </a:r>
              </a:p>
            </p:txBody>
          </p:sp>
        </mc:Fallback>
      </mc:AlternateContent>
      <p:sp>
        <p:nvSpPr>
          <p:cNvPr id="10" name="TextBox 9">
            <a:extLst>
              <a:ext uri="{FF2B5EF4-FFF2-40B4-BE49-F238E27FC236}">
                <a16:creationId xmlns:a16="http://schemas.microsoft.com/office/drawing/2014/main" id="{5BCFD3FE-0BEC-451E-A215-9297CFD718B3}"/>
              </a:ext>
            </a:extLst>
          </p:cNvPr>
          <p:cNvSpPr txBox="1"/>
          <p:nvPr/>
        </p:nvSpPr>
        <p:spPr>
          <a:xfrm>
            <a:off x="1099758" y="1836290"/>
            <a:ext cx="2216483" cy="400110"/>
          </a:xfrm>
          <a:prstGeom prst="rect">
            <a:avLst/>
          </a:prstGeom>
          <a:noFill/>
        </p:spPr>
        <p:txBody>
          <a:bodyPr wrap="square" rtlCol="0">
            <a:spAutoFit/>
          </a:bodyPr>
          <a:lstStyle/>
          <a:p>
            <a:pPr algn="ctr"/>
            <a:r>
              <a:rPr lang="en-US" sz="2000" dirty="0"/>
              <a:t>OO</a:t>
            </a:r>
            <a:r>
              <a:rPr lang="en-US" dirty="0"/>
              <a:t> </a:t>
            </a:r>
            <a:r>
              <a:rPr lang="en-US" sz="2000" dirty="0"/>
              <a:t>disabled</a:t>
            </a:r>
          </a:p>
        </p:txBody>
      </p:sp>
      <p:sp>
        <p:nvSpPr>
          <p:cNvPr id="11" name="TextBox 10">
            <a:extLst>
              <a:ext uri="{FF2B5EF4-FFF2-40B4-BE49-F238E27FC236}">
                <a16:creationId xmlns:a16="http://schemas.microsoft.com/office/drawing/2014/main" id="{8A240F72-FCA5-4EEC-8D0E-A8C24C3714D8}"/>
              </a:ext>
            </a:extLst>
          </p:cNvPr>
          <p:cNvSpPr txBox="1"/>
          <p:nvPr/>
        </p:nvSpPr>
        <p:spPr>
          <a:xfrm>
            <a:off x="4836532" y="1832516"/>
            <a:ext cx="2216483" cy="400110"/>
          </a:xfrm>
          <a:prstGeom prst="rect">
            <a:avLst/>
          </a:prstGeom>
          <a:noFill/>
        </p:spPr>
        <p:txBody>
          <a:bodyPr wrap="square" rtlCol="0">
            <a:spAutoFit/>
          </a:bodyPr>
          <a:lstStyle/>
          <a:p>
            <a:pPr algn="ctr"/>
            <a:r>
              <a:rPr lang="en-US" sz="2000" dirty="0"/>
              <a:t>FOO</a:t>
            </a:r>
          </a:p>
        </p:txBody>
      </p:sp>
      <p:sp>
        <p:nvSpPr>
          <p:cNvPr id="12" name="TextBox 11">
            <a:extLst>
              <a:ext uri="{FF2B5EF4-FFF2-40B4-BE49-F238E27FC236}">
                <a16:creationId xmlns:a16="http://schemas.microsoft.com/office/drawing/2014/main" id="{0F687C55-5256-42A3-A6BB-ECE1AAC601D6}"/>
              </a:ext>
            </a:extLst>
          </p:cNvPr>
          <p:cNvSpPr txBox="1"/>
          <p:nvPr/>
        </p:nvSpPr>
        <p:spPr>
          <a:xfrm>
            <a:off x="8628426" y="1832516"/>
            <a:ext cx="2216483" cy="400110"/>
          </a:xfrm>
          <a:prstGeom prst="rect">
            <a:avLst/>
          </a:prstGeom>
          <a:noFill/>
        </p:spPr>
        <p:txBody>
          <a:bodyPr wrap="square" rtlCol="0">
            <a:spAutoFit/>
          </a:bodyPr>
          <a:lstStyle/>
          <a:p>
            <a:pPr algn="ctr"/>
            <a:r>
              <a:rPr lang="en-US" sz="2000" dirty="0"/>
              <a:t>MBOO</a:t>
            </a:r>
          </a:p>
        </p:txBody>
      </p:sp>
      <p:pic>
        <p:nvPicPr>
          <p:cNvPr id="17" name="Audio 16">
            <a:hlinkClick r:id="" action="ppaction://media"/>
            <a:extLst>
              <a:ext uri="{FF2B5EF4-FFF2-40B4-BE49-F238E27FC236}">
                <a16:creationId xmlns:a16="http://schemas.microsoft.com/office/drawing/2014/main" id="{BA95E303-972A-4393-A4F4-B8DD8D2B5F0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1831887"/>
      </p:ext>
    </p:extLst>
  </p:cSld>
  <p:clrMapOvr>
    <a:masterClrMapping/>
  </p:clrMapOvr>
  <mc:AlternateContent xmlns:mc="http://schemas.openxmlformats.org/markup-compatibility/2006" xmlns:p14="http://schemas.microsoft.com/office/powerpoint/2010/main">
    <mc:Choice Requires="p14">
      <p:transition spd="slow" p14:dur="2000" advTm="45170"/>
    </mc:Choice>
    <mc:Fallback xmlns="">
      <p:transition spd="slow" advTm="45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mod="1">
    <p:ext uri="{3A86A75C-4F4B-4683-9AE1-C65F6400EC91}">
      <p14:laserTraceLst xmlns:p14="http://schemas.microsoft.com/office/powerpoint/2010/main">
        <p14:tracePtLst>
          <p14:tracePt t="35988" x="9288463" y="3433763"/>
          <p14:tracePt t="35992" x="9296400" y="3424238"/>
          <p14:tracePt t="36007" x="9305925" y="3414713"/>
          <p14:tracePt t="36014" x="9315450" y="3414713"/>
          <p14:tracePt t="36022" x="9324975" y="3414713"/>
          <p14:tracePt t="36030" x="9332913" y="3414713"/>
          <p14:tracePt t="36038" x="9342438" y="3406775"/>
          <p14:tracePt t="36046" x="9351963" y="3406775"/>
          <p14:tracePt t="36054" x="9361488" y="3397250"/>
          <p14:tracePt t="36062" x="9378950" y="3397250"/>
          <p14:tracePt t="36070" x="9388475" y="3397250"/>
          <p14:tracePt t="36078" x="9405938" y="3387725"/>
          <p14:tracePt t="36087" x="9415463" y="3387725"/>
          <p14:tracePt t="36093" x="9424988" y="3378200"/>
          <p14:tracePt t="36101" x="9434513" y="3370263"/>
          <p14:tracePt t="36108" x="9451975" y="3360738"/>
          <p14:tracePt t="36117" x="9478963" y="3351213"/>
          <p14:tracePt t="36124" x="9488488" y="3351213"/>
          <p14:tracePt t="36132" x="9507538" y="3341688"/>
          <p14:tracePt t="36140" x="9534525" y="3324225"/>
          <p14:tracePt t="36148" x="9551988" y="3314700"/>
          <p14:tracePt t="36156" x="9571038" y="3305175"/>
          <p14:tracePt t="36164" x="9588500" y="3305175"/>
          <p14:tracePt t="36172" x="9607550" y="3297238"/>
          <p14:tracePt t="36181" x="9625013" y="3287713"/>
          <p14:tracePt t="36186" x="9644063" y="3287713"/>
          <p14:tracePt t="36194" x="9661525" y="3278188"/>
          <p14:tracePt t="36202" x="9680575" y="3268663"/>
          <p14:tracePt t="36211" x="9690100" y="3268663"/>
          <p14:tracePt t="36219" x="9698038" y="3260725"/>
          <p14:tracePt t="36227" x="9717088" y="3260725"/>
          <p14:tracePt t="36235" x="9726613" y="3260725"/>
          <p14:tracePt t="36242" x="9734550" y="3260725"/>
          <p14:tracePt t="36251" x="9753600" y="3260725"/>
          <p14:tracePt t="36259" x="9763125" y="3260725"/>
          <p14:tracePt t="36267" x="9780588" y="3260725"/>
          <p14:tracePt t="36275" x="9799638" y="3260725"/>
          <p14:tracePt t="36283" x="9817100" y="3260725"/>
          <p14:tracePt t="36289" x="9836150" y="3268663"/>
          <p14:tracePt t="36297" x="9845675" y="3268663"/>
          <p14:tracePt t="36305" x="9872663" y="3278188"/>
          <p14:tracePt t="36320" x="9890125" y="3278188"/>
          <p14:tracePt t="36330" x="9909175" y="3287713"/>
          <p14:tracePt t="36337" x="9926638" y="3287713"/>
          <p14:tracePt t="36345" x="9945688" y="3305175"/>
          <p14:tracePt t="36353" x="9963150" y="3324225"/>
          <p14:tracePt t="36361" x="9991725" y="3341688"/>
          <p14:tracePt t="36369" x="10009188" y="3360738"/>
          <p14:tracePt t="36377" x="10036175" y="3397250"/>
          <p14:tracePt t="36383" x="10082213" y="3414713"/>
          <p14:tracePt t="36391" x="10128250" y="3451225"/>
          <p14:tracePt t="36399" x="10164763" y="3470275"/>
          <p14:tracePt t="36407" x="10191750" y="3497263"/>
          <p14:tracePt t="36415" x="10210800" y="3516313"/>
          <p14:tracePt t="36423" x="10228263" y="3524250"/>
          <p14:tracePt t="36431" x="10247313" y="3533775"/>
          <p14:tracePt t="36439" x="10264775" y="3552825"/>
          <p14:tracePt t="36446" x="10283825" y="3560763"/>
          <p14:tracePt t="36455" x="10310813" y="3579813"/>
          <p14:tracePt t="36464" x="10328275" y="3597275"/>
          <p14:tracePt t="36471" x="10347325" y="3616325"/>
          <p14:tracePt t="36480" x="10374313" y="3652838"/>
          <p14:tracePt t="36485" x="10410825" y="3670300"/>
          <p14:tracePt t="36494" x="10437813" y="3706813"/>
          <p14:tracePt t="36501" x="10483850" y="3735388"/>
          <p14:tracePt t="36509" x="10520363" y="3762375"/>
          <p14:tracePt t="36518" x="10547350" y="3789363"/>
          <p14:tracePt t="36525" x="10566400" y="3825875"/>
          <p14:tracePt t="36533" x="10602913" y="3844925"/>
          <p14:tracePt t="36540" x="10621963" y="3871913"/>
          <p14:tracePt t="36548" x="10639425" y="3889375"/>
          <p14:tracePt t="36557" x="10658475" y="3908425"/>
          <p14:tracePt t="36565" x="10675938" y="3935413"/>
          <p14:tracePt t="36571" x="10702925" y="3954463"/>
          <p14:tracePt t="36580" x="10721975" y="3971925"/>
          <p14:tracePt t="36587" x="10739438" y="3990975"/>
          <p14:tracePt t="36595" x="10758488" y="4008438"/>
          <p14:tracePt t="36603" x="10775950" y="4027488"/>
          <p14:tracePt t="36611" x="10795000" y="4044950"/>
          <p14:tracePt t="36618" x="10812463" y="4064000"/>
          <p14:tracePt t="36627" x="10831513" y="4090988"/>
          <p14:tracePt t="36634" x="10858500" y="4110038"/>
          <p14:tracePt t="36643" x="10858500" y="4117975"/>
          <p14:tracePt t="36650" x="10868025" y="4127500"/>
          <p14:tracePt t="36658" x="10877550" y="4154488"/>
          <p14:tracePt t="36664" x="10885488" y="4173538"/>
          <p14:tracePt t="36672" x="10895013" y="4173538"/>
          <p14:tracePt t="36680" x="10895013" y="4191000"/>
          <p14:tracePt t="36688" x="10895013" y="4210050"/>
          <p14:tracePt t="36696" x="10904538" y="4227513"/>
          <p14:tracePt t="36705" x="10904538" y="4246563"/>
          <p14:tracePt t="36712" x="10904538" y="4264025"/>
          <p14:tracePt t="36722" x="10904538" y="4283075"/>
          <p14:tracePt t="36728" x="10904538" y="4292600"/>
          <p14:tracePt t="36737" x="10904538" y="4310063"/>
          <p14:tracePt t="36745" x="10904538" y="4319588"/>
          <p14:tracePt t="36753" x="10904538" y="4329113"/>
          <p14:tracePt t="36762" x="10895013" y="4346575"/>
          <p14:tracePt t="36767" x="10885488" y="4365625"/>
          <p14:tracePt t="36775" x="10868025" y="4392613"/>
          <p14:tracePt t="36783" x="10858500" y="4392613"/>
          <p14:tracePt t="36790" x="10841038" y="4410075"/>
          <p14:tracePt t="36798" x="10831513" y="4429125"/>
          <p14:tracePt t="36806" x="10812463" y="4456113"/>
          <p14:tracePt t="36814" x="10795000" y="4475163"/>
          <p14:tracePt t="36822" x="10785475" y="4492625"/>
          <p14:tracePt t="36830" x="10768013" y="4511675"/>
          <p14:tracePt t="36838" x="10748963" y="4529138"/>
          <p14:tracePt t="36846" x="10731500" y="4548188"/>
          <p14:tracePt t="36854" x="10712450" y="4565650"/>
          <p14:tracePt t="36861" x="10685463" y="4584700"/>
          <p14:tracePt t="36868" x="10666413" y="4611688"/>
          <p14:tracePt t="36876" x="10639425" y="4629150"/>
          <p14:tracePt t="36884" x="10621963" y="4648200"/>
          <p14:tracePt t="36892" x="10602913" y="4665663"/>
          <p14:tracePt t="36900" x="10585450" y="4684713"/>
          <p14:tracePt t="36910" x="10575925" y="4702175"/>
          <p14:tracePt t="36916" x="10547350" y="4711700"/>
          <p14:tracePt t="36924" x="10547350" y="4721225"/>
          <p14:tracePt t="36945" x="10520363" y="4748213"/>
          <p14:tracePt t="36949" x="10502900" y="4767263"/>
          <p14:tracePt t="36957" x="10483850" y="4775200"/>
          <p14:tracePt t="36962" x="10466388" y="4784725"/>
          <p14:tracePt t="36971" x="10447338" y="4794250"/>
          <p14:tracePt t="36980" x="10429875" y="4803775"/>
          <p14:tracePt t="36987" x="10410825" y="4821238"/>
          <p14:tracePt t="36995" x="10383838" y="4840288"/>
          <p14:tracePt t="37004" x="10364788" y="4848225"/>
          <p14:tracePt t="37011" x="10337800" y="4857750"/>
          <p14:tracePt t="37019" x="10320338" y="4867275"/>
          <p14:tracePt t="37027" x="10301288" y="4894263"/>
          <p14:tracePt t="37035" x="10283825" y="4894263"/>
          <p14:tracePt t="37044" x="10264775" y="4903788"/>
          <p14:tracePt t="37051" x="10247313" y="4913313"/>
          <p14:tracePt t="37058" x="10228263" y="4922838"/>
          <p14:tracePt t="37065" x="10210800" y="4930775"/>
          <p14:tracePt t="37073" x="10191750" y="4930775"/>
          <p14:tracePt t="37080" x="10164763" y="4940300"/>
          <p14:tracePt t="37088" x="10145713" y="4949825"/>
          <p14:tracePt t="37097" x="10101263" y="4949825"/>
          <p14:tracePt t="37105" x="10064750" y="4949825"/>
          <p14:tracePt t="37113" x="10028238" y="4959350"/>
          <p14:tracePt t="37121" x="10009188" y="4959350"/>
          <p14:tracePt t="37128" x="9982200" y="4959350"/>
          <p14:tracePt t="37137" x="9963150" y="4967288"/>
          <p14:tracePt t="37144" x="9936163" y="4967288"/>
          <p14:tracePt t="37151" x="9918700" y="4967288"/>
          <p14:tracePt t="37159" x="9899650" y="4967288"/>
          <p14:tracePt t="37167" x="9882188" y="4967288"/>
          <p14:tracePt t="37175" x="9863138" y="4967288"/>
          <p14:tracePt t="37183" x="9845675" y="4967288"/>
          <p14:tracePt t="37191" x="9826625" y="4967288"/>
          <p14:tracePt t="37208" x="9809163" y="4967288"/>
          <p14:tracePt t="37215" x="9790113" y="4959350"/>
          <p14:tracePt t="37223" x="9753600" y="4949825"/>
          <p14:tracePt t="37230" x="9734550" y="4930775"/>
          <p14:tracePt t="37238" x="9690100" y="4903788"/>
          <p14:tracePt t="37245" x="9634538" y="4894263"/>
          <p14:tracePt t="37253" x="9571038" y="4867275"/>
          <p14:tracePt t="37261" x="9507538" y="4848225"/>
          <p14:tracePt t="37269" x="9451975" y="4821238"/>
          <p14:tracePt t="37277" x="9388475" y="4794250"/>
          <p14:tracePt t="37285" x="9342438" y="4775200"/>
          <p14:tracePt t="37294" x="9305925" y="4748213"/>
          <p14:tracePt t="37301" x="9278938" y="4738688"/>
          <p14:tracePt t="37311" x="9251950" y="4721225"/>
          <p14:tracePt t="37317" x="9232900" y="4702175"/>
          <p14:tracePt t="37325" x="9215438" y="4694238"/>
          <p14:tracePt t="37333" x="9196388" y="4684713"/>
          <p14:tracePt t="37342" x="9186863" y="4675188"/>
          <p14:tracePt t="37347" x="9178925" y="4665663"/>
          <p14:tracePt t="37355" x="9169400" y="4665663"/>
          <p14:tracePt t="37364" x="9159875" y="4657725"/>
          <p14:tracePt t="37383" x="9150350" y="4657725"/>
          <p14:tracePt t="37391" x="9142413" y="4657725"/>
          <p14:tracePt t="37399" x="9142413" y="4648200"/>
          <p14:tracePt t="37407" x="9132888" y="4648200"/>
          <p14:tracePt t="37417" x="9123363" y="4648200"/>
          <p14:tracePt t="37423" x="9105900" y="4629150"/>
          <p14:tracePt t="37432" x="9105900" y="4621213"/>
          <p14:tracePt t="37439" x="9096375" y="4621213"/>
          <p14:tracePt t="37446" x="9086850" y="4611688"/>
          <p14:tracePt t="37457" x="9077325" y="4602163"/>
          <p14:tracePt t="37465" x="9077325" y="4592638"/>
          <p14:tracePt t="37481" x="9069388" y="4592638"/>
          <p14:tracePt t="37490" x="9069388" y="4584700"/>
          <p14:tracePt t="37497" x="9059863" y="4584700"/>
          <p14:tracePt t="37510" x="9050338" y="4575175"/>
          <p14:tracePt t="37517" x="9040813" y="4565650"/>
          <p14:tracePt t="37531" x="9040813" y="4556125"/>
          <p14:tracePt t="37535" x="9032875" y="4548188"/>
          <p14:tracePt t="37544" x="9023350" y="4538663"/>
          <p14:tracePt t="37551" x="9023350" y="4519613"/>
          <p14:tracePt t="37567" x="9013825" y="4502150"/>
          <p14:tracePt t="37576" x="9004300" y="4492625"/>
          <p14:tracePt t="37583" x="9004300" y="4483100"/>
          <p14:tracePt t="37591" x="8996363" y="4465638"/>
          <p14:tracePt t="37599" x="8996363" y="4456113"/>
          <p14:tracePt t="37607" x="8986838" y="4438650"/>
          <p14:tracePt t="37623" x="8977313" y="4429125"/>
          <p14:tracePt t="37630" x="8977313" y="4410075"/>
          <p14:tracePt t="37637" x="8967788" y="4402138"/>
          <p14:tracePt t="37645" x="8967788" y="4383088"/>
          <p14:tracePt t="37653" x="8967788" y="4373563"/>
          <p14:tracePt t="37662" x="8959850" y="4365625"/>
          <p14:tracePt t="37669" x="8959850" y="4356100"/>
          <p14:tracePt t="37679" x="8959850" y="4337050"/>
          <p14:tracePt t="37685" x="8950325" y="4319588"/>
          <p14:tracePt t="37695" x="8950325" y="4300538"/>
          <p14:tracePt t="37701" x="8950325" y="4283075"/>
          <p14:tracePt t="37711" x="8950325" y="4264025"/>
          <p14:tracePt t="37717" x="8950325" y="4246563"/>
          <p14:tracePt t="37723" x="8950325" y="4227513"/>
          <p14:tracePt t="37733" x="8950325" y="4200525"/>
          <p14:tracePt t="37739" x="8950325" y="4183063"/>
          <p14:tracePt t="37747" x="8950325" y="4164013"/>
          <p14:tracePt t="37755" x="8950325" y="4146550"/>
          <p14:tracePt t="37763" x="8950325" y="4127500"/>
          <p14:tracePt t="37771" x="8950325" y="4110038"/>
          <p14:tracePt t="37779" x="8950325" y="4081463"/>
          <p14:tracePt t="37787" x="8950325" y="4064000"/>
          <p14:tracePt t="37795" x="8950325" y="4044950"/>
          <p14:tracePt t="37803" x="8950325" y="4027488"/>
          <p14:tracePt t="37811" x="8959850" y="4008438"/>
          <p14:tracePt t="37819" x="8959850" y="3990975"/>
          <p14:tracePt t="37826" x="8967788" y="3971925"/>
          <p14:tracePt t="37833" x="8967788" y="3963988"/>
          <p14:tracePt t="37840" x="8967788" y="3954463"/>
          <p14:tracePt t="37848" x="8967788" y="3935413"/>
          <p14:tracePt t="37856" x="8977313" y="3917950"/>
          <p14:tracePt t="37864" x="8977313" y="3898900"/>
          <p14:tracePt t="37872" x="8986838" y="3881438"/>
          <p14:tracePt t="37880" x="8986838" y="3862388"/>
          <p14:tracePt t="37888" x="8996363" y="3844925"/>
          <p14:tracePt t="37896" x="9004300" y="3825875"/>
          <p14:tracePt t="37904" x="9013825" y="3808413"/>
          <p14:tracePt t="37910" x="9040813" y="3779838"/>
          <p14:tracePt t="37918" x="9050338" y="3762375"/>
          <p14:tracePt t="37926" x="9059863" y="3743325"/>
          <p14:tracePt t="37935" x="9077325" y="3725863"/>
          <p14:tracePt t="37942" x="9086850" y="3706813"/>
          <p14:tracePt t="37950" x="9105900" y="3689350"/>
          <p14:tracePt t="37959" x="9123363" y="3670300"/>
          <p14:tracePt t="37966" x="9142413" y="3652838"/>
          <p14:tracePt t="37976" x="9159875" y="3633788"/>
          <p14:tracePt t="37982" x="9169400" y="3616325"/>
          <p14:tracePt t="37991" x="9186863" y="3606800"/>
          <p14:tracePt t="37999" x="9196388" y="3589338"/>
          <p14:tracePt t="38007" x="9223375" y="3560763"/>
          <p14:tracePt t="38015" x="9242425" y="3543300"/>
          <p14:tracePt t="38020" x="9242425" y="3533775"/>
          <p14:tracePt t="38030" x="9259888" y="3524250"/>
          <p14:tracePt t="38037" x="9288463" y="3497263"/>
          <p14:tracePt t="38045" x="9305925" y="3479800"/>
          <p14:tracePt t="38053" x="9324975" y="3470275"/>
          <p14:tracePt t="38061" x="9342438" y="3451225"/>
          <p14:tracePt t="38069" x="9361488" y="3443288"/>
          <p14:tracePt t="38077" x="9378950" y="3424238"/>
          <p14:tracePt t="38094" x="9415463" y="3387725"/>
          <p14:tracePt t="38101" x="9434513" y="3370263"/>
          <p14:tracePt t="38107" x="9461500" y="3341688"/>
          <p14:tracePt t="38115" x="9478963" y="3324225"/>
          <p14:tracePt t="38122" x="9498013" y="3305175"/>
          <p14:tracePt t="38131" x="9515475" y="3287713"/>
          <p14:tracePt t="38139" x="9534525" y="3268663"/>
          <p14:tracePt t="38147" x="9551988" y="3251200"/>
          <p14:tracePt t="38155" x="9571038" y="3232150"/>
          <p14:tracePt t="38164" x="9598025" y="3205163"/>
          <p14:tracePt t="38170" x="9617075" y="3187700"/>
          <p14:tracePt t="38180" x="9634538" y="3168650"/>
          <p14:tracePt t="38187" x="9653588" y="3151188"/>
          <p14:tracePt t="38195" x="9671050" y="3132138"/>
          <p14:tracePt t="38202" x="9690100" y="3114675"/>
          <p14:tracePt t="38209" x="9707563" y="3095625"/>
          <p14:tracePt t="38218" x="9726613" y="3086100"/>
          <p14:tracePt t="38226" x="9753600" y="3059113"/>
          <p14:tracePt t="38233" x="9772650" y="3041650"/>
          <p14:tracePt t="38241" x="9790113" y="3032125"/>
          <p14:tracePt t="38249" x="9809163" y="3013075"/>
          <p14:tracePt t="38257" x="9826625" y="3005138"/>
          <p14:tracePt t="38265" x="9845675" y="2995613"/>
          <p14:tracePt t="38273" x="9872663" y="2976563"/>
          <p14:tracePt t="38281" x="9890125" y="2976563"/>
          <p14:tracePt t="38289" x="9909175" y="2968625"/>
          <p14:tracePt t="38296" x="9926638" y="2959100"/>
          <p14:tracePt t="38303" x="9945688" y="2959100"/>
          <p14:tracePt t="38311" x="9963150" y="2949575"/>
          <p14:tracePt t="38319" x="9982200" y="2949575"/>
          <p14:tracePt t="38327" x="9999663" y="2949575"/>
          <p14:tracePt t="38334" x="10018713" y="2949575"/>
          <p14:tracePt t="38343" x="10036175" y="2949575"/>
          <p14:tracePt t="38352" x="10055225" y="2949575"/>
          <p14:tracePt t="38359" x="10072688" y="2949575"/>
          <p14:tracePt t="38368" x="10091738" y="2949575"/>
          <p14:tracePt t="38376" x="10109200" y="2949575"/>
          <p14:tracePt t="38383" x="10128250" y="2949575"/>
          <p14:tracePt t="38389" x="10145713" y="2959100"/>
          <p14:tracePt t="38397" x="10164763" y="2968625"/>
          <p14:tracePt t="38405" x="10191750" y="2976563"/>
          <p14:tracePt t="38413" x="10210800" y="2986088"/>
          <p14:tracePt t="38421" x="10228263" y="2995613"/>
          <p14:tracePt t="38429" x="10247313" y="3013075"/>
          <p14:tracePt t="38437" x="10264775" y="3022600"/>
          <p14:tracePt t="38446" x="10283825" y="3032125"/>
          <p14:tracePt t="38453" x="10310813" y="3041650"/>
          <p14:tracePt t="38469" x="10328275" y="3049588"/>
          <p14:tracePt t="38477" x="10337800" y="3059113"/>
          <p14:tracePt t="38485" x="10356850" y="3068638"/>
          <p14:tracePt t="38492" x="10364788" y="3078163"/>
          <p14:tracePt t="38501" x="10383838" y="3086100"/>
          <p14:tracePt t="38507" x="10401300" y="3105150"/>
          <p14:tracePt t="38516" x="10420350" y="3122613"/>
          <p14:tracePt t="38523" x="10437813" y="3141663"/>
          <p14:tracePt t="38531" x="10456863" y="3159125"/>
          <p14:tracePt t="38539" x="10493375" y="3187700"/>
          <p14:tracePt t="38547" x="10510838" y="3205163"/>
          <p14:tracePt t="38555" x="10529888" y="3224213"/>
          <p14:tracePt t="38563" x="10547350" y="3232150"/>
          <p14:tracePt t="38571" x="10566400" y="3241675"/>
          <p14:tracePt t="38579" x="10585450" y="3260725"/>
          <p14:tracePt t="38587" x="10602913" y="3278188"/>
          <p14:tracePt t="38593" x="10621963" y="3287713"/>
          <p14:tracePt t="38601" x="10639425" y="3305175"/>
          <p14:tracePt t="38609" x="10666413" y="3324225"/>
          <p14:tracePt t="38616" x="10685463" y="3351213"/>
          <p14:tracePt t="38626" x="10702925" y="3370263"/>
          <p14:tracePt t="38632" x="10721975" y="3387725"/>
          <p14:tracePt t="38641" x="10739438" y="3406775"/>
          <p14:tracePt t="38650" x="10758488" y="3424238"/>
          <p14:tracePt t="38657" x="10775950" y="3443288"/>
          <p14:tracePt t="38666" x="10804525" y="3460750"/>
          <p14:tracePt t="38673" x="10821988" y="3479800"/>
          <p14:tracePt t="38679" x="10841038" y="3506788"/>
          <p14:tracePt t="38688" x="10848975" y="3506788"/>
          <p14:tracePt t="38696" x="10868025" y="3524250"/>
          <p14:tracePt t="38704" x="10868025" y="3533775"/>
          <p14:tracePt t="38711" x="10885488" y="3552825"/>
          <p14:tracePt t="38719" x="10895013" y="3570288"/>
          <p14:tracePt t="38727" x="10922000" y="3589338"/>
          <p14:tracePt t="38734" x="10931525" y="3606800"/>
          <p14:tracePt t="38743" x="10950575" y="3633788"/>
          <p14:tracePt t="38751" x="10958513" y="3652838"/>
          <p14:tracePt t="38759" x="10968038" y="3670300"/>
          <p14:tracePt t="38766" x="10987088" y="3689350"/>
          <p14:tracePt t="38774" x="10995025" y="3706813"/>
          <p14:tracePt t="38780" x="10995025" y="3725863"/>
          <p14:tracePt t="38788" x="11004550" y="3743325"/>
          <p14:tracePt t="38796" x="11004550" y="3762375"/>
          <p14:tracePt t="38804" x="11014075" y="3779838"/>
          <p14:tracePt t="38812" x="11014075" y="3789363"/>
          <p14:tracePt t="38820" x="11023600" y="3808413"/>
          <p14:tracePt t="38837" x="11023600" y="3825875"/>
          <p14:tracePt t="38845" x="11031538" y="3835400"/>
          <p14:tracePt t="38855" x="11031538" y="3844925"/>
          <p14:tracePt t="38862" x="11041063" y="3862388"/>
          <p14:tracePt t="38869" x="11041063" y="3881438"/>
          <p14:tracePt t="38876" x="11041063" y="3898900"/>
          <p14:tracePt t="38892" x="11050588" y="3917950"/>
          <p14:tracePt t="38898" x="11050588" y="3935413"/>
          <p14:tracePt t="38906" x="11050588" y="3954463"/>
          <p14:tracePt t="38914" x="11050588" y="3971925"/>
          <p14:tracePt t="38922" x="11050588" y="3990975"/>
          <p14:tracePt t="38930" x="11050588" y="4008438"/>
          <p14:tracePt t="38938" x="11050588" y="4027488"/>
          <p14:tracePt t="38946" x="11050588" y="4044950"/>
          <p14:tracePt t="38954" x="11050588" y="4054475"/>
          <p14:tracePt t="38968" x="11060113" y="4073525"/>
          <p14:tracePt t="38977" x="11060113" y="4090988"/>
          <p14:tracePt t="38985" x="11060113" y="4100513"/>
          <p14:tracePt t="38992" x="11060113" y="4117975"/>
          <p14:tracePt t="39001" x="11060113" y="4137025"/>
          <p14:tracePt t="39008" x="11060113" y="4146550"/>
          <p14:tracePt t="39016" x="11060113" y="4164013"/>
          <p14:tracePt t="39025" x="11060113" y="4173538"/>
          <p14:tracePt t="39032" x="11060113" y="4191000"/>
          <p14:tracePt t="39042" x="11060113" y="4210050"/>
          <p14:tracePt t="39049" x="11060113" y="4227513"/>
          <p14:tracePt t="39058" x="11060113" y="4246563"/>
          <p14:tracePt t="39063" x="11060113" y="4264025"/>
          <p14:tracePt t="39072" x="11060113" y="4283075"/>
          <p14:tracePt t="39081" x="11041063" y="4300538"/>
          <p14:tracePt t="39087" x="11041063" y="4319588"/>
          <p14:tracePt t="39095" x="11031538" y="4337050"/>
          <p14:tracePt t="39103" x="11031538" y="4346575"/>
          <p14:tracePt t="39113" x="11031538" y="4365625"/>
          <p14:tracePt t="39119" x="11031538" y="4383088"/>
          <p14:tracePt t="39128" x="11023600" y="4392613"/>
          <p14:tracePt t="39137" x="11014075" y="4392613"/>
          <p14:tracePt t="39144" x="11014075" y="4402138"/>
          <p14:tracePt t="39152" x="11004550" y="4419600"/>
          <p14:tracePt t="39157" x="10987088" y="4429125"/>
          <p14:tracePt t="39165" x="10977563" y="4446588"/>
          <p14:tracePt t="39175" x="10968038" y="4456113"/>
          <p14:tracePt t="39181" x="10958513" y="4465638"/>
          <p14:tracePt t="39190" x="10950575" y="4475163"/>
          <p14:tracePt t="39196" x="10941050" y="4483100"/>
          <p14:tracePt t="39205" x="10931525" y="4492625"/>
          <p14:tracePt t="39213" x="10922000" y="4492625"/>
          <p14:tracePt t="39221" x="10914063" y="4502150"/>
          <p14:tracePt t="39229" x="10895013" y="4511675"/>
          <p14:tracePt t="39237" x="10885488" y="4519613"/>
          <p14:tracePt t="39245" x="10868025" y="4519613"/>
          <p14:tracePt t="39253" x="10848975" y="4529138"/>
          <p14:tracePt t="39259" x="10841038" y="4529138"/>
          <p14:tracePt t="39267" x="10821988" y="4538663"/>
          <p14:tracePt t="39283" x="10804525" y="4538663"/>
          <p14:tracePt t="39292" x="10785475" y="4538663"/>
          <p14:tracePt t="39299" x="10768013" y="4538663"/>
          <p14:tracePt t="39307" x="10748963" y="4548188"/>
          <p14:tracePt t="39315" x="10731500" y="4548188"/>
          <p14:tracePt t="39323" x="10712450" y="4548188"/>
          <p14:tracePt t="39331" x="10694988" y="4548188"/>
          <p14:tracePt t="39340" x="10675938" y="4548188"/>
          <p14:tracePt t="39347" x="10648950" y="4548188"/>
          <p14:tracePt t="39353" x="10629900" y="4548188"/>
          <p14:tracePt t="39361" x="10602913" y="4548188"/>
          <p14:tracePt t="39369" x="10585450" y="4548188"/>
          <p14:tracePt t="39378" x="10556875" y="4548188"/>
          <p14:tracePt t="39385" x="10510838" y="4538663"/>
          <p14:tracePt t="39394" x="10483850" y="4538663"/>
          <p14:tracePt t="39401" x="10466388" y="4538663"/>
          <p14:tracePt t="39409" x="10447338" y="4538663"/>
          <p14:tracePt t="39417" x="10429875" y="4538663"/>
          <p14:tracePt t="39425" x="10410825" y="4538663"/>
          <p14:tracePt t="39434" x="10393363" y="4538663"/>
          <p14:tracePt t="39442" x="10374313" y="4529138"/>
          <p14:tracePt t="39447" x="10356850" y="4529138"/>
          <p14:tracePt t="39455" x="10337800" y="4529138"/>
          <p14:tracePt t="39463" x="10320338" y="4519613"/>
          <p14:tracePt t="39472" x="10301288" y="4519613"/>
          <p14:tracePt t="39487" x="10283825" y="4519613"/>
          <p14:tracePt t="39495" x="10264775" y="4511675"/>
          <p14:tracePt t="39503" x="10255250" y="4511675"/>
          <p14:tracePt t="39511" x="10237788" y="4511675"/>
          <p14:tracePt t="39519" x="10218738" y="4511675"/>
          <p14:tracePt t="39528" x="10201275" y="4511675"/>
          <p14:tracePt t="39535" x="10191750" y="4511675"/>
          <p14:tracePt t="39542" x="10174288" y="4502150"/>
          <p14:tracePt t="39558" x="10155238" y="4502150"/>
          <p14:tracePt t="39565" x="10137775" y="4492625"/>
          <p14:tracePt t="39573" x="10128250" y="4492625"/>
          <p14:tracePt t="39581" x="10109200" y="4483100"/>
          <p14:tracePt t="39589" x="10091738" y="4475163"/>
          <p14:tracePt t="39597" x="10072688" y="4475163"/>
          <p14:tracePt t="39605" x="10055225" y="4465638"/>
          <p14:tracePt t="39613" x="10036175" y="4465638"/>
          <p14:tracePt t="39622" x="10028238" y="4456113"/>
          <p14:tracePt t="39629" x="10009188" y="4446588"/>
          <p14:tracePt t="39635" x="9991725" y="4446588"/>
          <p14:tracePt t="39644" x="9991725" y="4438650"/>
          <p14:tracePt t="39655" x="9982200" y="4429125"/>
          <p14:tracePt t="39663" x="9972675" y="4429125"/>
          <p14:tracePt t="39671" x="9963150" y="4419600"/>
          <p14:tracePt t="39678" x="9945688" y="4410075"/>
          <p14:tracePt t="39687" x="9936163" y="4410075"/>
          <p14:tracePt t="39696" x="9926638" y="4402138"/>
          <p14:tracePt t="39703" x="9926638" y="4392613"/>
          <p14:tracePt t="39711" x="9918700" y="4383088"/>
          <p14:tracePt t="39719" x="9899650" y="4373563"/>
          <p14:tracePt t="39728" x="9882188" y="4356100"/>
          <p14:tracePt t="39734" x="9872663" y="4346575"/>
          <p14:tracePt t="39742" x="9853613" y="4329113"/>
          <p14:tracePt t="39750" x="9836150" y="4310063"/>
          <p14:tracePt t="39758" x="9817100" y="4292600"/>
          <p14:tracePt t="39765" x="9799638" y="4273550"/>
          <p14:tracePt t="39773" x="9772650" y="4256088"/>
          <p14:tracePt t="39781" x="9763125" y="4237038"/>
          <p14:tracePt t="39788" x="9753600" y="4219575"/>
          <p14:tracePt t="39797" x="9734550" y="4191000"/>
          <p14:tracePt t="39804" x="9717088" y="4173538"/>
          <p14:tracePt t="39812" x="9698038" y="4154488"/>
          <p14:tracePt t="39821" x="9690100" y="4146550"/>
          <p14:tracePt t="39828" x="9680575" y="4137025"/>
          <p14:tracePt t="39835" x="9661525" y="4127500"/>
          <p14:tracePt t="39843" x="9644063" y="4110038"/>
          <p14:tracePt t="39851" x="9634538" y="4090988"/>
          <p14:tracePt t="39859" x="9617075" y="4073525"/>
          <p14:tracePt t="39867" x="9607550" y="4054475"/>
          <p14:tracePt t="39875" x="9588500" y="4037013"/>
          <p14:tracePt t="39884" x="9580563" y="4017963"/>
          <p14:tracePt t="39892" x="9571038" y="4000500"/>
          <p14:tracePt t="39900" x="9551988" y="3981450"/>
          <p14:tracePt t="39908" x="9544050" y="3963988"/>
          <p14:tracePt t="39915" x="9525000" y="3944938"/>
          <p14:tracePt t="39923" x="9515475" y="3917950"/>
          <p14:tracePt t="39929" x="9507538" y="3917950"/>
          <p14:tracePt t="39937" x="9498013" y="3898900"/>
          <p14:tracePt t="39944" x="9488488" y="3889375"/>
          <p14:tracePt t="39952" x="9488488" y="3881438"/>
          <p14:tracePt t="39960" x="9478963" y="3871913"/>
          <p14:tracePt t="39968" x="9478963" y="3862388"/>
          <p14:tracePt t="39976" x="9471025" y="3852863"/>
          <p14:tracePt t="39984" x="9461500" y="3844925"/>
          <p14:tracePt t="39992" x="9451975" y="3835400"/>
          <p14:tracePt t="40000" x="9451975" y="3825875"/>
          <p14:tracePt t="40008" x="9451975" y="3816350"/>
          <p14:tracePt t="40017" x="9451975" y="3808413"/>
          <p14:tracePt t="40022" x="9442450" y="3798888"/>
          <p14:tracePt t="40031" x="9442450" y="3789363"/>
          <p14:tracePt t="40042" x="9434513" y="3789363"/>
          <p14:tracePt t="40062" x="9434513" y="3779838"/>
          <p14:tracePt t="40075" x="9434513" y="3771900"/>
          <p14:tracePt t="40117" x="9434513" y="3762375"/>
          <p14:tracePt t="40141" x="9424988" y="3762375"/>
          <p14:tracePt t="40153" x="9424988" y="3752850"/>
          <p14:tracePt t="40163" x="9424988" y="3743325"/>
          <p14:tracePt t="40177" x="9424988" y="3735388"/>
          <p14:tracePt t="40189" x="9424988" y="3725863"/>
          <p14:tracePt t="40198" x="9424988" y="3716338"/>
          <p14:tracePt t="40227" x="9424988" y="3706813"/>
          <p14:tracePt t="40239" x="9424988" y="3698875"/>
          <p14:tracePt t="40247" x="9415463" y="3698875"/>
          <p14:tracePt t="40263" x="9415463" y="3689350"/>
          <p14:tracePt t="40283" x="9415463" y="3679825"/>
          <p14:tracePt t="40291" x="9415463" y="3670300"/>
          <p14:tracePt t="40299" x="9415463" y="3662363"/>
          <p14:tracePt t="40305" x="9415463" y="3643313"/>
          <p14:tracePt t="40313" x="9415463" y="3633788"/>
          <p14:tracePt t="40321" x="9415463" y="3625850"/>
          <p14:tracePt t="40329" x="9415463" y="3616325"/>
          <p14:tracePt t="40337" x="9415463" y="3597275"/>
          <p14:tracePt t="40345" x="9415463" y="3579813"/>
          <p14:tracePt t="40353" x="9415463" y="3570288"/>
          <p14:tracePt t="40361" x="9415463" y="3543300"/>
          <p14:tracePt t="40370" x="9415463" y="3524250"/>
          <p14:tracePt t="40377" x="9415463" y="3506788"/>
          <p14:tracePt t="40387" x="9415463" y="3487738"/>
          <p14:tracePt t="40393" x="9415463" y="3470275"/>
          <p14:tracePt t="40399" x="9424988" y="3451225"/>
          <p14:tracePt t="40410" x="9434513" y="3433763"/>
          <p14:tracePt t="40415" x="9434513" y="3414713"/>
          <p14:tracePt t="40427" x="9442450" y="3397250"/>
          <p14:tracePt t="40431" x="9451975" y="3378200"/>
          <p14:tracePt t="40439" x="9451975" y="3370263"/>
          <p14:tracePt t="40447" x="9461500" y="3341688"/>
          <p14:tracePt t="40455" x="9471025" y="3314700"/>
          <p14:tracePt t="40463" x="9498013" y="3287713"/>
          <p14:tracePt t="40471" x="9507538" y="3260725"/>
          <p14:tracePt t="40480" x="9515475" y="3224213"/>
          <p14:tracePt t="40487" x="9525000" y="3205163"/>
          <p14:tracePt t="40495" x="9544050" y="3178175"/>
          <p14:tracePt t="40501" x="9551988" y="3159125"/>
          <p14:tracePt t="40509" x="9561513" y="3141663"/>
          <p14:tracePt t="40517" x="9580563" y="3122613"/>
          <p14:tracePt t="40525" x="9588500" y="3105150"/>
          <p14:tracePt t="40533" x="9607550" y="3078163"/>
          <p14:tracePt t="40541" x="9607550" y="3059113"/>
          <p14:tracePt t="40549" x="9617075" y="3041650"/>
          <p14:tracePt t="40558" x="9625013" y="3022600"/>
          <p14:tracePt t="40565" x="9634538" y="3022600"/>
          <p14:tracePt t="40576" x="9634538" y="3013075"/>
          <p14:tracePt t="40581" x="9644063" y="3005138"/>
          <p14:tracePt t="40587" x="9653588" y="2986088"/>
          <p14:tracePt t="40595" x="9653588" y="2976563"/>
          <p14:tracePt t="40608" x="9661525" y="2968625"/>
          <p14:tracePt t="40619" x="9661525" y="2959100"/>
          <p14:tracePt t="40643" x="9671050" y="2959100"/>
          <p14:tracePt t="40663" x="9671050" y="2949575"/>
          <p14:tracePt t="40671" x="9680575" y="2949575"/>
          <p14:tracePt t="40679" x="9680575" y="2940050"/>
          <p14:tracePt t="40761" x="9680575" y="2930525"/>
          <p14:tracePt t="40773" x="9680575" y="2922588"/>
          <p14:tracePt t="40847" x="9690100" y="2922588"/>
          <p14:tracePt t="40874" x="9698038" y="2913063"/>
          <p14:tracePt t="40881" x="9698038" y="2903538"/>
          <p14:tracePt t="40889" x="9707563" y="2903538"/>
          <p14:tracePt t="40911" x="9717088" y="2903538"/>
          <p14:tracePt t="40917" x="9717088" y="2894013"/>
          <p14:tracePt t="40931" x="9726613" y="2886075"/>
          <p14:tracePt t="40937" x="9734550" y="2876550"/>
          <p14:tracePt t="40954" x="9734550" y="2867025"/>
          <p14:tracePt t="40961" x="9744075" y="2857500"/>
          <p14:tracePt t="40969" x="9753600" y="2849563"/>
          <p14:tracePt t="40975" x="9772650" y="2840038"/>
          <p14:tracePt t="40983" x="9780588" y="2840038"/>
          <p14:tracePt t="40991" x="9790113" y="2840038"/>
          <p14:tracePt t="40998" x="9799638" y="2830513"/>
          <p14:tracePt t="41007" x="9799638" y="2820988"/>
          <p14:tracePt t="41014" x="9809163" y="2813050"/>
          <p14:tracePt t="41022" x="9817100" y="2803525"/>
          <p14:tracePt t="41030" x="9826625" y="2794000"/>
          <p14:tracePt t="41038" x="9845675" y="2784475"/>
          <p14:tracePt t="41046" x="9853613" y="2784475"/>
          <p14:tracePt t="41054" x="9863138" y="2767013"/>
          <p14:tracePt t="41062" x="9882188" y="2757488"/>
          <p14:tracePt t="41068" x="9899650" y="2747963"/>
          <p14:tracePt t="41076" x="9918700" y="2730500"/>
          <p14:tracePt t="41084" x="9936163" y="2711450"/>
          <p14:tracePt t="41092" x="9955213" y="2703513"/>
          <p14:tracePt t="41100" x="9963150" y="2703513"/>
          <p14:tracePt t="41108" x="9972675" y="2693988"/>
          <p14:tracePt t="41116" x="9982200" y="2684463"/>
          <p14:tracePt t="41124" x="9991725" y="2674938"/>
          <p14:tracePt t="41133" x="10018713" y="2657475"/>
          <p14:tracePt t="41140" x="10036175" y="2647950"/>
          <p14:tracePt t="41148" x="10055225" y="2638425"/>
          <p14:tracePt t="41157" x="10072688" y="2630488"/>
          <p14:tracePt t="41162" x="10091738" y="2620963"/>
          <p14:tracePt t="41171" x="10109200" y="2611438"/>
          <p14:tracePt t="41178" x="10128250" y="2611438"/>
          <p14:tracePt t="41186" x="10145713" y="2601913"/>
          <p14:tracePt t="41194" x="10155238" y="2593975"/>
          <p14:tracePt t="41211" x="10174288" y="2584450"/>
          <p14:tracePt t="41218" x="10191750" y="2565400"/>
          <p14:tracePt t="41227" x="10210800" y="2557463"/>
          <p14:tracePt t="41235" x="10237788" y="2547938"/>
          <p14:tracePt t="41242" x="10255250" y="2538413"/>
          <p14:tracePt t="41251" x="10274300" y="2528888"/>
          <p14:tracePt t="41258" x="10291763" y="2520950"/>
          <p14:tracePt t="41266" x="10310813" y="2501900"/>
          <p14:tracePt t="41273" x="10328275" y="2474913"/>
          <p14:tracePt t="41281" x="10347325" y="2465388"/>
          <p14:tracePt t="41289" x="10364788" y="2455863"/>
          <p14:tracePt t="41297" x="10393363" y="2447925"/>
          <p14:tracePt t="41305" x="10410825" y="2438400"/>
          <p14:tracePt t="41313" x="10429875" y="2438400"/>
          <p14:tracePt t="41320" x="10447338" y="2428875"/>
          <p14:tracePt t="41328" x="10466388" y="2419350"/>
          <p14:tracePt t="41337" x="10483850" y="2419350"/>
          <p14:tracePt t="41345" x="10502900" y="2411413"/>
          <p14:tracePt t="41351" x="10520363" y="2411413"/>
          <p14:tracePt t="41360" x="10529888" y="2401888"/>
          <p14:tracePt t="41367" x="10547350" y="2401888"/>
          <p14:tracePt t="41375" x="10566400" y="2392363"/>
          <p14:tracePt t="41383" x="10575925" y="2392363"/>
          <p14:tracePt t="41391" x="10585450" y="2392363"/>
          <p14:tracePt t="41399" x="10593388" y="2392363"/>
          <p14:tracePt t="41407" x="10602913" y="2382838"/>
          <p14:tracePt t="41416" x="10621963" y="2382838"/>
          <p14:tracePt t="41423" x="10639425" y="2382838"/>
          <p14:tracePt t="41431" x="10666413" y="2382838"/>
          <p14:tracePt t="41440" x="10685463" y="2382838"/>
          <p14:tracePt t="41446" x="10702925" y="2382838"/>
          <p14:tracePt t="41454" x="10721975" y="2382838"/>
          <p14:tracePt t="41461" x="10739438" y="2382838"/>
          <p14:tracePt t="41470" x="10758488" y="2382838"/>
          <p14:tracePt t="41476" x="10775950" y="2382838"/>
          <p14:tracePt t="41485" x="10785475" y="2382838"/>
          <p14:tracePt t="41493" x="10795000" y="2382838"/>
          <p14:tracePt t="41501" x="10804525" y="2382838"/>
          <p14:tracePt t="41508" x="10821988" y="2382838"/>
          <p14:tracePt t="41517" x="10841038" y="2392363"/>
          <p14:tracePt t="41533" x="10858500" y="2401888"/>
          <p14:tracePt t="41541" x="10877550" y="2411413"/>
          <p14:tracePt t="41547" x="10895013" y="2419350"/>
          <p14:tracePt t="41555" x="10914063" y="2428875"/>
          <p14:tracePt t="41563" x="10931525" y="2438400"/>
          <p14:tracePt t="41571" x="10958513" y="2447925"/>
          <p14:tracePt t="41579" x="10977563" y="2465388"/>
          <p14:tracePt t="41587" x="10995025" y="2484438"/>
          <p14:tracePt t="41595" x="11014075" y="2492375"/>
          <p14:tracePt t="41603" x="11031538" y="2501900"/>
          <p14:tracePt t="41611" x="11050588" y="2511425"/>
          <p14:tracePt t="41620" x="11068050" y="2520950"/>
          <p14:tracePt t="41627" x="11087100" y="2538413"/>
          <p14:tracePt t="41635" x="11104563" y="2557463"/>
          <p14:tracePt t="41642" x="11114088" y="2565400"/>
          <p14:tracePt t="41649" x="11133138" y="2584450"/>
          <p14:tracePt t="41657" x="11150600" y="2593975"/>
          <p14:tracePt t="41664" x="11169650" y="2611438"/>
          <p14:tracePt t="41673" x="11187113" y="2620963"/>
          <p14:tracePt t="41680" x="11206163" y="2630488"/>
          <p14:tracePt t="41689" x="11223625" y="2647950"/>
          <p14:tracePt t="41696" x="11250613" y="2667000"/>
          <p14:tracePt t="41704" x="11269663" y="2684463"/>
          <p14:tracePt t="41713" x="11287125" y="2711450"/>
          <p14:tracePt t="41720" x="11306175" y="2730500"/>
          <p14:tracePt t="41729" x="11323638" y="2747963"/>
          <p14:tracePt t="41735" x="11342688" y="2767013"/>
          <p14:tracePt t="41745" x="11352213" y="2784475"/>
          <p14:tracePt t="41753" x="11369675" y="2803525"/>
          <p14:tracePt t="41760" x="11398250" y="2820988"/>
          <p14:tracePt t="41768" x="11415713" y="2840038"/>
          <p14:tracePt t="41775" x="11434763" y="2867025"/>
          <p14:tracePt t="41783" x="11452225" y="2886075"/>
          <p14:tracePt t="41793" x="11471275" y="2903538"/>
          <p14:tracePt t="41799" x="11488738" y="2922588"/>
          <p14:tracePt t="41809" x="11498263" y="2930525"/>
          <p14:tracePt t="41815" x="11507788" y="2949575"/>
          <p14:tracePt t="41824" x="11515725" y="2968625"/>
          <p14:tracePt t="41830" x="11525250" y="2986088"/>
          <p14:tracePt t="41837" x="11534775" y="3005138"/>
          <p14:tracePt t="41847" x="11544300" y="3022600"/>
          <p14:tracePt t="41853" x="11552238" y="3032125"/>
          <p14:tracePt t="41861" x="11552238" y="3049588"/>
          <p14:tracePt t="41869" x="11561763" y="3049588"/>
          <p14:tracePt t="41877" x="11561763" y="3059113"/>
          <p14:tracePt t="41885" x="11561763" y="3078163"/>
          <p14:tracePt t="41893" x="11561763" y="3086100"/>
          <p14:tracePt t="41902" x="11561763" y="3105150"/>
          <p14:tracePt t="41909" x="11561763" y="3114675"/>
          <p14:tracePt t="41917" x="11552238" y="3122613"/>
          <p14:tracePt t="41923" x="11544300" y="3151188"/>
          <p14:tracePt t="41931" x="11534775" y="3168650"/>
          <p14:tracePt t="41944" x="11525250" y="3187700"/>
          <p14:tracePt t="41947" x="11515725" y="3205163"/>
          <p14:tracePt t="41957" x="11498263" y="3224213"/>
          <p14:tracePt t="41963" x="11488738" y="3241675"/>
          <p14:tracePt t="41971" x="11479213" y="3260725"/>
          <p14:tracePt t="41978" x="11471275" y="3268663"/>
          <p14:tracePt t="41986" x="11452225" y="3287713"/>
          <p14:tracePt t="41994" x="11434763" y="3305175"/>
          <p14:tracePt t="42002" x="11425238" y="3324225"/>
          <p14:tracePt t="42010" x="11406188" y="3341688"/>
          <p14:tracePt t="42016" x="11388725" y="3351213"/>
          <p14:tracePt t="42024" x="11360150" y="3370263"/>
          <p14:tracePt t="42032" x="11342688" y="3387725"/>
          <p14:tracePt t="42040" x="11323638" y="3406775"/>
          <p14:tracePt t="42048" x="11306175" y="3433763"/>
          <p14:tracePt t="42056" x="11287125" y="3443288"/>
          <p14:tracePt t="42064" x="11269663" y="3460750"/>
          <p14:tracePt t="42073" x="11250613" y="3479800"/>
          <p14:tracePt t="42080" x="11233150" y="3487738"/>
          <p14:tracePt t="42088" x="11214100" y="3506788"/>
          <p14:tracePt t="42096" x="11206163" y="3524250"/>
          <p14:tracePt t="42105" x="11177588" y="3533775"/>
          <p14:tracePt t="42112" x="11177588" y="3543300"/>
          <p14:tracePt t="42118" x="11160125" y="3560763"/>
          <p14:tracePt t="42126" x="11141075" y="3570288"/>
          <p14:tracePt t="42134" x="11123613" y="3589338"/>
          <p14:tracePt t="42142" x="11096625" y="3597275"/>
          <p14:tracePt t="42150" x="11068050" y="3616325"/>
          <p14:tracePt t="42158" x="11050588" y="3633788"/>
          <p14:tracePt t="42167" x="11023600" y="3662363"/>
          <p14:tracePt t="42176" x="10987088" y="3679825"/>
          <p14:tracePt t="42183" x="10958513" y="3698875"/>
          <p14:tracePt t="42191" x="10922000" y="3716338"/>
          <p14:tracePt t="42200" x="10904538" y="3725863"/>
          <p14:tracePt t="42207" x="10877550" y="3752850"/>
          <p14:tracePt t="42213" x="10831513" y="3771900"/>
          <p14:tracePt t="42222" x="10804525" y="3789363"/>
          <p14:tracePt t="42229" x="10785475" y="3798888"/>
          <p14:tracePt t="42240" x="10739438" y="3825875"/>
          <p14:tracePt t="42245" x="10712450" y="3835400"/>
          <p14:tracePt t="42254" x="10685463" y="3844925"/>
          <p14:tracePt t="42261" x="10658475" y="3852863"/>
          <p14:tracePt t="42269" x="10629900" y="3852863"/>
          <p14:tracePt t="42278" x="10612438" y="3862388"/>
          <p14:tracePt t="42285" x="10593388" y="3862388"/>
          <p14:tracePt t="42294" x="10575925" y="3862388"/>
          <p14:tracePt t="42299" x="10556875" y="3862388"/>
          <p14:tracePt t="42307" x="10547350" y="3862388"/>
          <p14:tracePt t="42315" x="10529888" y="3862388"/>
          <p14:tracePt t="42323" x="10510838" y="3862388"/>
          <p14:tracePt t="42331" x="10502900" y="3862388"/>
          <p14:tracePt t="42340" x="10483850" y="3862388"/>
          <p14:tracePt t="42347" x="10466388" y="3862388"/>
          <p14:tracePt t="42356" x="10447338" y="3862388"/>
          <p14:tracePt t="42363" x="10429875" y="3862388"/>
          <p14:tracePt t="42371" x="10410825" y="3862388"/>
          <p14:tracePt t="42379" x="10393363" y="3862388"/>
          <p14:tracePt t="42387" x="10374313" y="3862388"/>
          <p14:tracePt t="42400" x="10356850" y="3862388"/>
          <p14:tracePt t="42408" x="10337800" y="3862388"/>
          <p14:tracePt t="42416" x="10320338" y="3862388"/>
          <p14:tracePt t="42424" x="10301288" y="3862388"/>
          <p14:tracePt t="42432" x="10283825" y="3862388"/>
          <p14:tracePt t="42441" x="10274300" y="3862388"/>
          <p14:tracePt t="42448" x="10255250" y="3862388"/>
          <p14:tracePt t="42456" x="10237788" y="3862388"/>
          <p14:tracePt t="42464" x="10237788" y="3852863"/>
          <p14:tracePt t="42473" x="10228263" y="3852863"/>
          <p14:tracePt t="42481" x="10218738" y="3852863"/>
          <p14:tracePt t="42489" x="10210800" y="3852863"/>
          <p14:tracePt t="42495" x="10191750" y="3844925"/>
          <p14:tracePt t="42503" x="10182225" y="3844925"/>
          <p14:tracePt t="42511" x="10164763" y="3835400"/>
          <p14:tracePt t="42527" x="10145713" y="3825875"/>
          <p14:tracePt t="42536" x="10128250" y="3825875"/>
          <p14:tracePt t="42543" x="10109200" y="3816350"/>
          <p14:tracePt t="42551" x="10091738" y="3816350"/>
          <p14:tracePt t="42559" x="10082213" y="3808413"/>
          <p14:tracePt t="42567" x="10072688" y="3808413"/>
          <p14:tracePt t="42577" x="10055225" y="3808413"/>
          <p14:tracePt t="42583" x="10045700" y="3808413"/>
          <p14:tracePt t="42597" x="10028238" y="3798888"/>
          <p14:tracePt t="42607" x="10009188" y="3789363"/>
          <p14:tracePt t="42613" x="9991725" y="3789363"/>
          <p14:tracePt t="42621" x="9982200" y="3771900"/>
          <p14:tracePt t="42630" x="9963150" y="3762375"/>
          <p14:tracePt t="42637" x="9955213" y="3752850"/>
          <p14:tracePt t="42645" x="9945688" y="3743325"/>
          <p14:tracePt t="42653" x="9926638" y="3743325"/>
          <p14:tracePt t="42661" x="9926638" y="3735388"/>
          <p14:tracePt t="42669" x="9926638" y="3725863"/>
          <p14:tracePt t="42675" x="9918700" y="3725863"/>
          <p14:tracePt t="42683" x="9918700" y="3716338"/>
          <p14:tracePt t="42692" x="9899650" y="3706813"/>
          <p14:tracePt t="42699" x="9899650" y="3698875"/>
          <p14:tracePt t="42707" x="9890125" y="3698875"/>
          <p14:tracePt t="42719" x="9882188" y="3689350"/>
          <p14:tracePt t="42727" x="9863138" y="3679825"/>
          <p14:tracePt t="42735" x="9863138" y="3662363"/>
          <p14:tracePt t="42744" x="9845675" y="3643313"/>
          <p14:tracePt t="42751" x="9836150" y="3633788"/>
          <p14:tracePt t="42760" x="9817100" y="3616325"/>
          <p14:tracePt t="42767" x="9809163" y="3597275"/>
          <p14:tracePt t="42776" x="9790113" y="3579813"/>
          <p14:tracePt t="42781" x="9772650" y="3560763"/>
          <p14:tracePt t="42790" x="9763125" y="3543300"/>
          <p14:tracePt t="42798" x="9753600" y="3533775"/>
          <p14:tracePt t="42807" x="9744075" y="3516313"/>
          <p14:tracePt t="42813" x="9734550" y="3506788"/>
          <p14:tracePt t="42823" x="9726613" y="3487738"/>
          <p14:tracePt t="42829" x="9717088" y="3470275"/>
          <p14:tracePt t="42837" x="9707563" y="3451225"/>
          <p14:tracePt t="42845" x="9698038" y="3443288"/>
          <p14:tracePt t="42854" x="9690100" y="3433763"/>
          <p14:tracePt t="42862" x="9690100" y="3424238"/>
          <p14:tracePt t="42869" x="9680575" y="3414713"/>
          <p14:tracePt t="42876" x="9671050" y="3406775"/>
          <p14:tracePt t="42883" x="9661525" y="3397250"/>
          <p14:tracePt t="42893" x="9661525" y="3387725"/>
          <p14:tracePt t="42899" x="9653588" y="3378200"/>
          <p14:tracePt t="42908" x="9653588" y="3360738"/>
          <p14:tracePt t="42915" x="9644063" y="3360738"/>
          <p14:tracePt t="42924" x="9644063" y="3341688"/>
          <p14:tracePt t="42931" x="9634538" y="3324225"/>
          <p14:tracePt t="42948" x="9625013" y="3287713"/>
          <p14:tracePt t="42955" x="9625013" y="3268663"/>
          <p14:tracePt t="42960" x="9625013" y="3251200"/>
          <p14:tracePt t="42968" x="9625013" y="3232150"/>
          <p14:tracePt t="42977" x="9625013" y="3214688"/>
          <p14:tracePt t="42985" x="9634538" y="3195638"/>
          <p14:tracePt t="42992" x="9634538" y="3178175"/>
          <p14:tracePt t="43001" x="9644063" y="3159125"/>
          <p14:tracePt t="43008" x="9661525" y="3141663"/>
          <p14:tracePt t="43016" x="9680575" y="3122613"/>
          <p14:tracePt t="43024" x="9690100" y="3105150"/>
          <p14:tracePt t="43032" x="9717088" y="3078163"/>
          <p14:tracePt t="43040" x="9734550" y="3059113"/>
          <p14:tracePt t="43048" x="9753600" y="3041650"/>
          <p14:tracePt t="43056" x="9772650" y="3022600"/>
          <p14:tracePt t="43062" x="9799638" y="3005138"/>
          <p14:tracePt t="43071" x="9836150" y="2995613"/>
          <p14:tracePt t="43078" x="9872663" y="2968625"/>
          <p14:tracePt t="43086" x="9909175" y="2968625"/>
          <p14:tracePt t="43094" x="9945688" y="2968625"/>
          <p14:tracePt t="43102" x="9991725" y="2968625"/>
          <p14:tracePt t="43110" x="10028238" y="2968625"/>
          <p14:tracePt t="43118" x="10055225" y="2968625"/>
          <p14:tracePt t="43127" x="10101263" y="2968625"/>
          <p14:tracePt t="43134" x="10137775" y="2968625"/>
          <p14:tracePt t="43142" x="10182225" y="2995613"/>
          <p14:tracePt t="43151" x="10218738" y="3005138"/>
          <p14:tracePt t="43156" x="10247313" y="3022600"/>
          <p14:tracePt t="43164" x="10264775" y="3032125"/>
          <p14:tracePt t="43173" x="10283825" y="3049588"/>
          <p14:tracePt t="43181" x="10301288" y="3078163"/>
          <p14:tracePt t="43192" x="10347325" y="3095625"/>
          <p14:tracePt t="43197" x="10393363" y="3114675"/>
          <p14:tracePt t="43207" x="10456863" y="3141663"/>
          <p14:tracePt t="43213" x="10502900" y="3178175"/>
          <p14:tracePt t="43223" x="10585450" y="3251200"/>
          <p14:tracePt t="43230" x="10666413" y="3314700"/>
          <p14:tracePt t="43237" x="10758488" y="3387725"/>
          <p14:tracePt t="43246" x="10841038" y="3460750"/>
          <p14:tracePt t="43251" x="10895013" y="3524250"/>
          <p14:tracePt t="43260" x="10958513" y="3606800"/>
          <p14:tracePt t="43267" x="11014075" y="3652838"/>
          <p14:tracePt t="43277" x="11050588" y="3706813"/>
          <p14:tracePt t="43284" x="11077575" y="3752850"/>
          <p14:tracePt t="43292" x="11114088" y="3798888"/>
          <p14:tracePt t="43299" x="11141075" y="3844925"/>
          <p14:tracePt t="43307" x="11169650" y="3908425"/>
          <p14:tracePt t="43315" x="11187113" y="3971925"/>
          <p14:tracePt t="43324" x="11214100" y="4017963"/>
          <p14:tracePt t="43331" x="11223625" y="4073525"/>
          <p14:tracePt t="43339" x="11223625" y="4146550"/>
          <p14:tracePt t="43345" x="11233150" y="4227513"/>
          <p14:tracePt t="43353" x="11233150" y="4283075"/>
          <p14:tracePt t="43360" x="11233150" y="4337050"/>
          <p14:tracePt t="43369" x="11233150" y="4392613"/>
          <p14:tracePt t="43377" x="11233150" y="4465638"/>
          <p14:tracePt t="43385" x="11233150" y="4529138"/>
          <p14:tracePt t="43393" x="11223625" y="4584700"/>
          <p14:tracePt t="43401" x="11206163" y="4665663"/>
          <p14:tracePt t="43409" x="11187113" y="4738688"/>
          <p14:tracePt t="43417" x="11169650" y="4784725"/>
          <p14:tracePt t="43424" x="11150600" y="4830763"/>
          <p14:tracePt t="43435" x="11133138" y="4857750"/>
          <p14:tracePt t="43441" x="11104563" y="4894263"/>
          <p14:tracePt t="43447" x="11087100" y="4922838"/>
          <p14:tracePt t="43455" x="11068050" y="4940300"/>
          <p14:tracePt t="43463" x="11050588" y="4976813"/>
          <p14:tracePt t="43473" x="11031538" y="4995863"/>
          <p14:tracePt t="43478" x="11004550" y="5022850"/>
          <p14:tracePt t="43490" x="10987088" y="5040313"/>
          <p14:tracePt t="43495" x="10968038" y="5059363"/>
          <p14:tracePt t="43503" x="10922000" y="5086350"/>
          <p14:tracePt t="43511" x="10895013" y="5105400"/>
          <p14:tracePt t="43519" x="10848975" y="5122863"/>
          <p14:tracePt t="43527" x="10785475" y="5149850"/>
          <p14:tracePt t="43533" x="10712450" y="5178425"/>
          <p14:tracePt t="43540" x="10648950" y="5186363"/>
          <p14:tracePt t="43549" x="10612438" y="5195888"/>
          <p14:tracePt t="43558" x="10547350" y="5222875"/>
          <p14:tracePt t="43565" x="10466388" y="5241925"/>
          <p14:tracePt t="43574" x="10356850" y="5241925"/>
          <p14:tracePt t="43580" x="10264775" y="5251450"/>
          <p14:tracePt t="43589" x="10174288" y="5251450"/>
          <p14:tracePt t="43597" x="10082213" y="5259388"/>
          <p14:tracePt t="43605" x="9982200" y="5259388"/>
          <p14:tracePt t="43613" x="9909175" y="5232400"/>
          <p14:tracePt t="43623" x="9872663" y="5222875"/>
          <p14:tracePt t="43627" x="9853613" y="5214938"/>
          <p14:tracePt t="43635" x="9836150" y="5214938"/>
          <p14:tracePt t="43663" x="9836150" y="5205413"/>
          <p14:tracePt t="43687" x="9826625" y="5205413"/>
          <p14:tracePt t="43699" x="9817100" y="5195888"/>
          <p14:tracePt t="43706" x="9809163" y="5195888"/>
          <p14:tracePt t="43715" x="9799638" y="5186363"/>
          <p14:tracePt t="43733" x="9790113" y="5186363"/>
          <p14:tracePt t="43777" x="9780588" y="5186363"/>
          <p14:tracePt t="43789" x="9772650" y="5186363"/>
          <p14:tracePt t="43831" x="9763125" y="5178425"/>
          <p14:tracePt t="43844" x="9734550" y="5159375"/>
          <p14:tracePt t="43851" x="9717088" y="5141913"/>
          <p14:tracePt t="43859" x="9680575" y="5113338"/>
          <p14:tracePt t="43867" x="9661525" y="5095875"/>
          <p14:tracePt t="43875" x="9588500" y="5076825"/>
          <p14:tracePt t="43884" x="9515475" y="5032375"/>
          <p14:tracePt t="43892" x="9415463" y="4995863"/>
          <p14:tracePt t="43892"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DE" dirty="0"/>
              <a:t>Moment-based Opacity Optimization (MBOO</a:t>
            </a:r>
            <a:r>
              <a:rPr lang="de-DE" spc="-1" dirty="0">
                <a:solidFill>
                  <a:srgbClr val="000000"/>
                </a:solidFill>
              </a:rPr>
              <a:t>)</a:t>
            </a:r>
            <a:endParaRPr lang="de-DE" dirty="0"/>
          </a:p>
        </p:txBody>
      </p:sp>
      <p:sp>
        <p:nvSpPr>
          <p:cNvPr id="7" name="Content Placeholder 6">
            <a:extLst>
              <a:ext uri="{FF2B5EF4-FFF2-40B4-BE49-F238E27FC236}">
                <a16:creationId xmlns:a16="http://schemas.microsoft.com/office/drawing/2014/main" id="{EB52B781-E050-4704-BA7E-823AFDCECCB8}"/>
              </a:ext>
            </a:extLst>
          </p:cNvPr>
          <p:cNvSpPr>
            <a:spLocks noGrp="1"/>
          </p:cNvSpPr>
          <p:nvPr>
            <p:ph idx="1"/>
          </p:nvPr>
        </p:nvSpPr>
        <p:spPr/>
        <p:txBody>
          <a:bodyPr/>
          <a:lstStyle/>
          <a:p>
            <a:pPr marL="0" indent="0">
              <a:buNone/>
            </a:pPr>
            <a:r>
              <a:rPr lang="de-DE" spc="-1" dirty="0">
                <a:solidFill>
                  <a:srgbClr val="000000"/>
                </a:solidFill>
              </a:rPr>
              <a:t>Motivation and Contributions </a:t>
            </a:r>
          </a:p>
          <a:p>
            <a:pPr marL="0" indent="0">
              <a:buNone/>
            </a:pPr>
            <a:r>
              <a:rPr lang="en-US" dirty="0"/>
              <a:t>Novel technique for opacity optimization using moments</a:t>
            </a:r>
          </a:p>
          <a:p>
            <a:pPr marL="0" indent="0">
              <a:buNone/>
            </a:pPr>
            <a:r>
              <a:rPr lang="en-US" dirty="0"/>
              <a:t>Efficient and fast filtering method for optimized opacities</a:t>
            </a:r>
          </a:p>
          <a:p>
            <a:pPr marL="0" indent="0">
              <a:buNone/>
            </a:pPr>
            <a:r>
              <a:rPr lang="en-US" dirty="0"/>
              <a:t>Evaluate our technique against state of the art solutions</a:t>
            </a:r>
            <a:endParaRPr lang="en-US" dirty="0">
              <a:effectLst/>
            </a:endParaRPr>
          </a:p>
        </p:txBody>
      </p:sp>
      <p:sp>
        <p:nvSpPr>
          <p:cNvPr id="4" name="Rectangle 12"/>
          <p:cNvSpPr>
            <a:spLocks noGrp="1" noChangeArrowheads="1"/>
          </p:cNvSpPr>
          <p:nvPr>
            <p:ph type="ftr" sz="quarter" idx="10"/>
          </p:nvPr>
        </p:nvSpPr>
        <p:spPr>
          <a:ln/>
        </p:spPr>
        <p:txBody>
          <a:bodyPr/>
          <a:lstStyle/>
          <a:p>
            <a:r>
              <a:rPr lang="de-DE" dirty="0"/>
              <a:t>M. Zeidan, T. Rapp, C. Peters, and C. Dachsbacher</a:t>
            </a:r>
            <a:endParaRPr lang="en-US" dirty="0"/>
          </a:p>
        </p:txBody>
      </p:sp>
      <p:sp>
        <p:nvSpPr>
          <p:cNvPr id="5" name="Datumsplatzhalter 4"/>
          <p:cNvSpPr>
            <a:spLocks noGrp="1"/>
          </p:cNvSpPr>
          <p:nvPr>
            <p:ph type="dt" sz="half" idx="2"/>
          </p:nvPr>
        </p:nvSpPr>
        <p:spPr/>
        <p:txBody>
          <a:bodyPr/>
          <a:lstStyle/>
          <a:p>
            <a:r>
              <a:rPr lang="de-DE"/>
              <a:t>25.05.2020</a:t>
            </a:r>
            <a:endParaRPr lang="de-DE" dirty="0"/>
          </a:p>
        </p:txBody>
      </p:sp>
      <p:pic>
        <p:nvPicPr>
          <p:cNvPr id="12" name="Audio 11">
            <a:hlinkClick r:id="" action="ppaction://media"/>
            <a:extLst>
              <a:ext uri="{FF2B5EF4-FFF2-40B4-BE49-F238E27FC236}">
                <a16:creationId xmlns:a16="http://schemas.microsoft.com/office/drawing/2014/main" id="{780BBEDE-3AB3-459B-9A8B-0889408194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0844225"/>
      </p:ext>
    </p:extLst>
  </p:cSld>
  <p:clrMapOvr>
    <a:masterClrMapping/>
  </p:clrMapOvr>
  <mc:AlternateContent xmlns:mc="http://schemas.openxmlformats.org/markup-compatibility/2006" xmlns:p14="http://schemas.microsoft.com/office/powerpoint/2010/main">
    <mc:Choice Requires="p14">
      <p:transition spd="slow" p14:dur="2000" advTm="33098"/>
    </mc:Choice>
    <mc:Fallback xmlns="">
      <p:transition spd="slow" advTm="3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4736" x="7407275" y="1698625"/>
          <p14:tracePt t="4862" x="7407275" y="1708150"/>
          <p14:tracePt t="4870" x="7407275" y="1716088"/>
          <p14:tracePt t="4881" x="7407275" y="1725613"/>
          <p14:tracePt t="5056" x="7407275" y="1735138"/>
          <p14:tracePt t="5172" x="7407275" y="1744663"/>
          <p14:tracePt t="5212" x="7407275" y="1752600"/>
          <p14:tracePt t="5355" x="7415213" y="1752600"/>
          <p14:tracePt t="12457" x="0" y="0"/>
        </p14:tracePtLst>
        <p14:tracePtLst>
          <p14:tracePt t="12970" x="7415213" y="2319338"/>
          <p14:tracePt t="13870" x="7424738" y="2319338"/>
          <p14:tracePt t="14202" x="7434263" y="2309813"/>
          <p14:tracePt t="14214" x="7434263" y="2301875"/>
          <p14:tracePt t="14245" x="7434263" y="2292350"/>
          <p14:tracePt t="14254" x="7434263" y="2282825"/>
          <p14:tracePt t="14260" x="7434263" y="2273300"/>
          <p14:tracePt t="14268" x="7443788" y="2265363"/>
          <p14:tracePt t="14280" x="7443788" y="2255838"/>
          <p14:tracePt t="14292" x="7443788" y="2246313"/>
          <p14:tracePt t="14312" x="7443788" y="2236788"/>
          <p14:tracePt t="14320" x="7451725" y="2236788"/>
          <p14:tracePt t="14329" x="7451725" y="2228850"/>
          <p14:tracePt t="14339" x="7451725" y="2219325"/>
          <p14:tracePt t="14349" x="7451725" y="2209800"/>
          <p14:tracePt t="14360" x="7451725" y="2200275"/>
          <p14:tracePt t="14402" x="7451725" y="2192338"/>
          <p14:tracePt t="18280" x="7451725" y="2173288"/>
          <p14:tracePt t="18289" x="7451725" y="2163763"/>
          <p14:tracePt t="18295" x="7451725" y="2146300"/>
          <p14:tracePt t="18304" x="7451725" y="2127250"/>
          <p14:tracePt t="18311" x="7451725" y="2119313"/>
          <p14:tracePt t="18311" x="0" y="0"/>
        </p14:tracePtLst>
        <p14:tracePtLst>
          <p14:tracePt t="18921" x="7351713" y="2528888"/>
          <p14:tracePt t="19118" x="7351713" y="2538413"/>
          <p14:tracePt t="21050" x="7342188" y="2538413"/>
          <p14:tracePt t="21279" x="7334250" y="2538413"/>
          <p14:tracePt t="25290" x="7324725" y="2538413"/>
          <p14:tracePt t="25876" x="7334250" y="2528888"/>
          <p14:tracePt t="25884" x="7334250" y="2520950"/>
          <p14:tracePt t="25896" x="7334250" y="2511425"/>
          <p14:tracePt t="26014" x="7334250" y="2501900"/>
          <p14:tracePt t="26027" x="7342188" y="2492375"/>
          <p14:tracePt t="26034" x="0" y="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07AC3-ABD1-4A6D-BC2B-FC1C9B7AEF1E}"/>
              </a:ext>
            </a:extLst>
          </p:cNvPr>
          <p:cNvSpPr>
            <a:spLocks noGrp="1"/>
          </p:cNvSpPr>
          <p:nvPr>
            <p:ph type="title"/>
          </p:nvPr>
        </p:nvSpPr>
        <p:spPr/>
        <p:txBody>
          <a:bodyPr/>
          <a:lstStyle/>
          <a:p>
            <a:r>
              <a:rPr lang="de-DE" spc="-1" dirty="0">
                <a:solidFill>
                  <a:srgbClr val="000000"/>
                </a:solidFill>
              </a:rPr>
              <a:t>Conclusion</a:t>
            </a:r>
            <a:endParaRPr lang="en-US" dirty="0"/>
          </a:p>
        </p:txBody>
      </p:sp>
      <p:sp>
        <p:nvSpPr>
          <p:cNvPr id="3" name="Content Placeholder 2">
            <a:extLst>
              <a:ext uri="{FF2B5EF4-FFF2-40B4-BE49-F238E27FC236}">
                <a16:creationId xmlns:a16="http://schemas.microsoft.com/office/drawing/2014/main" id="{A3DFD8A5-DEE3-4C57-9126-F47D36E16326}"/>
              </a:ext>
            </a:extLst>
          </p:cNvPr>
          <p:cNvSpPr>
            <a:spLocks noGrp="1"/>
          </p:cNvSpPr>
          <p:nvPr>
            <p:ph idx="1"/>
          </p:nvPr>
        </p:nvSpPr>
        <p:spPr/>
        <p:txBody>
          <a:bodyPr/>
          <a:lstStyle/>
          <a:p>
            <a:pPr marL="0" indent="0">
              <a:buNone/>
            </a:pPr>
            <a:r>
              <a:rPr lang="en-US" dirty="0"/>
              <a:t>We presented an opacity optimization technique based on moments</a:t>
            </a:r>
          </a:p>
          <a:p>
            <a:pPr marL="0" indent="0">
              <a:buNone/>
            </a:pPr>
            <a:r>
              <a:rPr lang="en-US" dirty="0"/>
              <a:t>Our techniques is faster and easier than DOO</a:t>
            </a:r>
          </a:p>
          <a:p>
            <a:pPr marL="0" indent="0">
              <a:buNone/>
            </a:pPr>
            <a:r>
              <a:rPr lang="en-US" dirty="0"/>
              <a:t>Quality and speed is similar to FOO</a:t>
            </a:r>
          </a:p>
          <a:p>
            <a:pPr marL="0" indent="0">
              <a:buNone/>
            </a:pPr>
            <a:r>
              <a:rPr lang="en-US" dirty="0"/>
              <a:t>Lower memory footprint</a:t>
            </a:r>
          </a:p>
          <a:p>
            <a:pPr marL="0" indent="0">
              <a:buNone/>
            </a:pPr>
            <a:r>
              <a:rPr lang="en-US" dirty="0"/>
              <a:t>Screen space filtering decouples implementation of OO from geometric primitives</a:t>
            </a:r>
          </a:p>
          <a:p>
            <a:pPr>
              <a:buFont typeface="Arial" panose="020B0604020202020204" pitchFamily="34" charset="0"/>
              <a:buChar char="•"/>
            </a:pPr>
            <a:endParaRPr lang="en-US" dirty="0"/>
          </a:p>
          <a:p>
            <a:pPr marL="0" indent="0">
              <a:buNone/>
            </a:pPr>
            <a:r>
              <a:rPr lang="de-DE" sz="2400" b="1" spc="-1" dirty="0">
                <a:solidFill>
                  <a:srgbClr val="000000"/>
                </a:solidFill>
                <a:latin typeface="+mj-lt"/>
                <a:ea typeface="+mj-ea"/>
                <a:cs typeface="+mj-cs"/>
              </a:rPr>
              <a:t>Future Work</a:t>
            </a:r>
          </a:p>
          <a:p>
            <a:pPr marL="0" indent="0">
              <a:buNone/>
            </a:pPr>
            <a:r>
              <a:rPr lang="en-US" dirty="0"/>
              <a:t>Exploring automatic ways to find optimization parameters </a:t>
            </a:r>
          </a:p>
          <a:p>
            <a:pPr marL="0" indent="0">
              <a:buNone/>
            </a:pPr>
            <a:r>
              <a:rPr lang="en-US" dirty="0"/>
              <a:t>Extending our approach into large datasets on multiple GPUs</a:t>
            </a:r>
          </a:p>
        </p:txBody>
      </p:sp>
      <p:sp>
        <p:nvSpPr>
          <p:cNvPr id="4" name="Footer Placeholder 3">
            <a:extLst>
              <a:ext uri="{FF2B5EF4-FFF2-40B4-BE49-F238E27FC236}">
                <a16:creationId xmlns:a16="http://schemas.microsoft.com/office/drawing/2014/main" id="{C09C2283-5CCD-4F12-8FC3-48E1E02A98B1}"/>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612B00D2-EE86-44C3-8D64-C0D7876792B6}"/>
              </a:ext>
            </a:extLst>
          </p:cNvPr>
          <p:cNvSpPr>
            <a:spLocks noGrp="1"/>
          </p:cNvSpPr>
          <p:nvPr>
            <p:ph type="dt" sz="half" idx="2"/>
          </p:nvPr>
        </p:nvSpPr>
        <p:spPr/>
        <p:txBody>
          <a:bodyPr/>
          <a:lstStyle/>
          <a:p>
            <a:r>
              <a:rPr lang="de-DE"/>
              <a:t>25.05.2020</a:t>
            </a:r>
            <a:endParaRPr lang="de-DE" dirty="0"/>
          </a:p>
        </p:txBody>
      </p:sp>
      <p:pic>
        <p:nvPicPr>
          <p:cNvPr id="11" name="Audio 10">
            <a:hlinkClick r:id="" action="ppaction://media"/>
            <a:extLst>
              <a:ext uri="{FF2B5EF4-FFF2-40B4-BE49-F238E27FC236}">
                <a16:creationId xmlns:a16="http://schemas.microsoft.com/office/drawing/2014/main" id="{5C178155-B8A6-46C8-A70E-ADCE55C2C4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4496382"/>
      </p:ext>
    </p:extLst>
  </p:cSld>
  <p:clrMapOvr>
    <a:masterClrMapping/>
  </p:clrMapOvr>
  <mc:AlternateContent xmlns:mc="http://schemas.openxmlformats.org/markup-compatibility/2006" xmlns:p14="http://schemas.microsoft.com/office/powerpoint/2010/main">
    <mc:Choice Requires="p14">
      <p:transition spd="slow" p14:dur="2000" advTm="44373"/>
    </mc:Choice>
    <mc:Fallback xmlns="">
      <p:transition spd="slow" advTm="44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mod="1"/>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E3837D-57C3-4030-BC90-90D27AFE080F}"/>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4200F3BA-9880-40D6-AB7B-AA23571F2CB6}"/>
              </a:ext>
            </a:extLst>
          </p:cNvPr>
          <p:cNvSpPr>
            <a:spLocks noGrp="1"/>
          </p:cNvSpPr>
          <p:nvPr>
            <p:ph type="body" idx="1"/>
          </p:nvPr>
        </p:nvSpPr>
        <p:spPr/>
        <p:txBody>
          <a:bodyPr/>
          <a:lstStyle/>
          <a:p>
            <a:pPr algn="ctr"/>
            <a:r>
              <a:rPr lang="en-US" sz="3200" dirty="0"/>
              <a:t>Thanks for your attention </a:t>
            </a:r>
            <a:r>
              <a:rPr lang="en-US" sz="3200" dirty="0">
                <a:sym typeface="Wingdings" panose="05000000000000000000" pitchFamily="2" charset="2"/>
              </a:rPr>
              <a:t></a:t>
            </a:r>
            <a:endParaRPr lang="en-US" sz="3200" dirty="0"/>
          </a:p>
          <a:p>
            <a:pPr algn="ctr"/>
            <a:r>
              <a:rPr lang="en-US" sz="3200" dirty="0"/>
              <a:t>Questions</a:t>
            </a:r>
          </a:p>
        </p:txBody>
      </p:sp>
      <p:sp>
        <p:nvSpPr>
          <p:cNvPr id="4" name="Footer Placeholder 3">
            <a:extLst>
              <a:ext uri="{FF2B5EF4-FFF2-40B4-BE49-F238E27FC236}">
                <a16:creationId xmlns:a16="http://schemas.microsoft.com/office/drawing/2014/main" id="{C09C2283-5CCD-4F12-8FC3-48E1E02A98B1}"/>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612B00D2-EE86-44C3-8D64-C0D7876792B6}"/>
              </a:ext>
            </a:extLst>
          </p:cNvPr>
          <p:cNvSpPr>
            <a:spLocks noGrp="1"/>
          </p:cNvSpPr>
          <p:nvPr>
            <p:ph type="dt" sz="half" idx="2"/>
          </p:nvPr>
        </p:nvSpPr>
        <p:spPr/>
        <p:txBody>
          <a:bodyPr/>
          <a:lstStyle/>
          <a:p>
            <a:r>
              <a:rPr lang="de-DE"/>
              <a:t>25.05.2020</a:t>
            </a:r>
            <a:endParaRPr lang="de-DE" dirty="0"/>
          </a:p>
        </p:txBody>
      </p:sp>
      <p:pic>
        <p:nvPicPr>
          <p:cNvPr id="2" name="Audio 1">
            <a:hlinkClick r:id="" action="ppaction://media"/>
            <a:extLst>
              <a:ext uri="{FF2B5EF4-FFF2-40B4-BE49-F238E27FC236}">
                <a16:creationId xmlns:a16="http://schemas.microsoft.com/office/drawing/2014/main" id="{6C927733-0E47-46E6-87EC-47C8CBF7B9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27095037"/>
      </p:ext>
    </p:extLst>
  </p:cSld>
  <p:clrMapOvr>
    <a:masterClrMapping/>
  </p:clrMapOvr>
  <mc:AlternateContent xmlns:mc="http://schemas.openxmlformats.org/markup-compatibility/2006" xmlns:p14="http://schemas.microsoft.com/office/powerpoint/2010/main">
    <mc:Choice Requires="p14">
      <p:transition spd="slow" p14:dur="2000" advTm="5420"/>
    </mc:Choice>
    <mc:Fallback xmlns="">
      <p:transition spd="slow" advTm="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7B29-0410-445A-AFB9-8A3EEFC41E7E}"/>
              </a:ext>
            </a:extLst>
          </p:cNvPr>
          <p:cNvSpPr>
            <a:spLocks noGrp="1"/>
          </p:cNvSpPr>
          <p:nvPr>
            <p:ph type="title"/>
          </p:nvPr>
        </p:nvSpPr>
        <p:spPr/>
        <p:txBody>
          <a:bodyPr/>
          <a:lstStyle/>
          <a:p>
            <a:r>
              <a:rPr lang="de-DE" spc="-1" dirty="0">
                <a:solidFill>
                  <a:srgbClr val="000000"/>
                </a:solidFill>
              </a:rPr>
              <a:t>Decoupled Opacity Optimization (DOO) [</a:t>
            </a:r>
            <a:r>
              <a:rPr lang="en-US" spc="-1" dirty="0">
                <a:solidFill>
                  <a:srgbClr val="000000"/>
                </a:solidFill>
              </a:rPr>
              <a:t>GTG17</a:t>
            </a:r>
            <a:r>
              <a:rPr lang="de-DE" spc="-1" dirty="0">
                <a:solidFill>
                  <a:srgbClr val="000000"/>
                </a:solidFill>
              </a:rPr>
              <a:t>]</a:t>
            </a:r>
            <a:endParaRPr lang="en-US" spc="-1" dirty="0">
              <a:solidFill>
                <a:srgbClr val="00000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34AED9-89CE-4DDC-95CD-41B3DC4E946B}"/>
                  </a:ext>
                </a:extLst>
              </p:cNvPr>
              <p:cNvSpPr>
                <a:spLocks noGrp="1"/>
              </p:cNvSpPr>
              <p:nvPr>
                <p:ph idx="1"/>
              </p:nvPr>
            </p:nvSpPr>
            <p:spPr/>
            <p:txBody>
              <a:bodyPr/>
              <a:lstStyle/>
              <a:p>
                <a:pPr marL="0" indent="0">
                  <a:buNone/>
                </a:pPr>
                <a:r>
                  <a:rPr lang="de-DE" spc="-1" dirty="0">
                    <a:solidFill>
                      <a:srgbClr val="000000"/>
                    </a:solidFill>
                  </a:rPr>
                  <a:t>Given a fragment at depth </a:t>
                </a:r>
                <a14:m>
                  <m:oMath xmlns:m="http://schemas.openxmlformats.org/officeDocument/2006/math">
                    <m:sSub>
                      <m:sSubPr>
                        <m:ctrlPr>
                          <a:rPr lang="ar-AE" b="1" i="1">
                            <a:latin typeface="Cambria Math" panose="02040503050406030204" pitchFamily="18" charset="0"/>
                          </a:rPr>
                        </m:ctrlPr>
                      </m:sSubPr>
                      <m:e>
                        <m:r>
                          <a:rPr lang="ar-AE" b="1" i="1" smtClean="0">
                            <a:latin typeface="Cambria Math" panose="02040503050406030204" pitchFamily="18" charset="0"/>
                          </a:rPr>
                          <m:t>𝒛</m:t>
                        </m:r>
                      </m:e>
                      <m:sub>
                        <m:r>
                          <a:rPr lang="de-DE" b="1" i="1">
                            <a:latin typeface="Cambria Math" panose="02040503050406030204" pitchFamily="18" charset="0"/>
                          </a:rPr>
                          <m:t>𝒍</m:t>
                        </m:r>
                      </m:sub>
                    </m:sSub>
                  </m:oMath>
                </a14:m>
                <a:r>
                  <a:rPr lang="de-DE" spc="-1" dirty="0">
                    <a:solidFill>
                      <a:srgbClr val="000000"/>
                    </a:solidFill>
                  </a:rPr>
                  <a:t> with importance </a:t>
                </a:r>
                <a14:m>
                  <m:oMath xmlns:m="http://schemas.openxmlformats.org/officeDocument/2006/math">
                    <m:sSub>
                      <m:sSubPr>
                        <m:ctrlPr>
                          <a:rPr lang="ar-AE" b="1" i="1">
                            <a:latin typeface="Cambria Math" panose="02040503050406030204" pitchFamily="18" charset="0"/>
                          </a:rPr>
                        </m:ctrlPr>
                      </m:sSubPr>
                      <m:e>
                        <m:r>
                          <a:rPr lang="ar-AE" b="1" i="1">
                            <a:latin typeface="Cambria Math" panose="02040503050406030204" pitchFamily="18" charset="0"/>
                          </a:rPr>
                          <m:t>𝒈</m:t>
                        </m:r>
                      </m:e>
                      <m:sub>
                        <m:r>
                          <a:rPr lang="de-DE" b="1" i="1">
                            <a:latin typeface="Cambria Math" panose="02040503050406030204" pitchFamily="18" charset="0"/>
                          </a:rPr>
                          <m:t>𝒍</m:t>
                        </m:r>
                      </m:sub>
                    </m:sSub>
                  </m:oMath>
                </a14:m>
                <a:endParaRPr lang="de-DE" b="1" spc="-1" dirty="0">
                  <a:solidFill>
                    <a:srgbClr val="000000"/>
                  </a:solidFill>
                </a:endParaRPr>
              </a:p>
              <a:p>
                <a:pPr>
                  <a:buFont typeface="Arial" panose="020B0604020202020204" pitchFamily="34" charset="0"/>
                  <a:buChar char="•"/>
                </a:pPr>
                <a:endParaRPr lang="de-DE" spc="-1" dirty="0">
                  <a:solidFill>
                    <a:srgbClr val="000000"/>
                  </a:solidFill>
                </a:endParaRPr>
              </a:p>
              <a:p>
                <a:pPr marL="0" indent="0">
                  <a:buNone/>
                </a:pPr>
                <a14:m>
                  <m:oMathPara xmlns:m="http://schemas.openxmlformats.org/officeDocument/2006/math">
                    <m:oMathParaPr>
                      <m:jc m:val="left"/>
                    </m:oMathParaPr>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𝛼</m:t>
                          </m:r>
                        </m:e>
                        <m:sub>
                          <m:r>
                            <a:rPr lang="de-DE" spc="-1">
                              <a:solidFill>
                                <a:srgbClr val="000000"/>
                              </a:solidFill>
                              <a:latin typeface="Cambria Math" panose="02040503050406030204" pitchFamily="18" charset="0"/>
                            </a:rPr>
                            <m:t>𝑙</m:t>
                          </m:r>
                        </m:sub>
                      </m:sSub>
                      <m:r>
                        <a:rPr lang="ar-AE" spc="-1">
                          <a:solidFill>
                            <a:srgbClr val="000000"/>
                          </a:solidFill>
                          <a:latin typeface="Cambria Math" panose="02040503050406030204" pitchFamily="18" charset="0"/>
                        </a:rPr>
                        <m:t> =</m:t>
                      </m:r>
                      <m:f>
                        <m:fPr>
                          <m:ctrlPr>
                            <a:rPr lang="ar-AE" i="1" spc="-1">
                              <a:solidFill>
                                <a:srgbClr val="000000"/>
                              </a:solidFill>
                              <a:latin typeface="Cambria Math" panose="02040503050406030204" pitchFamily="18" charset="0"/>
                            </a:rPr>
                          </m:ctrlPr>
                        </m:fPr>
                        <m:num>
                          <m:r>
                            <a:rPr lang="ar-AE" spc="-1">
                              <a:solidFill>
                                <a:srgbClr val="000000"/>
                              </a:solidFill>
                              <a:latin typeface="Cambria Math" panose="02040503050406030204" pitchFamily="18" charset="0"/>
                            </a:rPr>
                            <m:t>𝑝</m:t>
                          </m:r>
                        </m:num>
                        <m:den>
                          <m:r>
                            <a:rPr lang="ar-AE" spc="-1">
                              <a:solidFill>
                                <a:srgbClr val="000000"/>
                              </a:solidFill>
                              <a:latin typeface="Cambria Math" panose="02040503050406030204" pitchFamily="18" charset="0"/>
                            </a:rPr>
                            <m:t>𝑝</m:t>
                          </m:r>
                          <m:r>
                            <a:rPr lang="ar-AE" spc="-1">
                              <a:solidFill>
                                <a:srgbClr val="000000"/>
                              </a:solidFill>
                              <a:latin typeface="Cambria Math" panose="02040503050406030204" pitchFamily="18" charset="0"/>
                            </a:rPr>
                            <m:t>+</m:t>
                          </m:r>
                          <m:sSup>
                            <m:sSupPr>
                              <m:ctrlPr>
                                <a:rPr lang="ar-AE" i="1" spc="-1">
                                  <a:solidFill>
                                    <a:srgbClr val="000000"/>
                                  </a:solidFill>
                                  <a:latin typeface="Cambria Math" panose="02040503050406030204" pitchFamily="18" charset="0"/>
                                </a:rPr>
                              </m:ctrlPr>
                            </m:sSupPr>
                            <m:e>
                              <m:d>
                                <m:dPr>
                                  <m:ctrlPr>
                                    <a:rPr lang="ar-AE" i="1" spc="-1">
                                      <a:solidFill>
                                        <a:srgbClr val="000000"/>
                                      </a:solidFill>
                                      <a:latin typeface="Cambria Math" panose="02040503050406030204" pitchFamily="18" charset="0"/>
                                    </a:rPr>
                                  </m:ctrlPr>
                                </m:dPr>
                                <m:e>
                                  <m:r>
                                    <a:rPr lang="ar-AE" spc="-1">
                                      <a:solidFill>
                                        <a:srgbClr val="000000"/>
                                      </a:solidFill>
                                      <a:latin typeface="Cambria Math" panose="02040503050406030204" pitchFamily="18" charset="0"/>
                                    </a:rPr>
                                    <m:t>1</m:t>
                                  </m:r>
                                  <m:r>
                                    <a:rPr lang="ar-AE" spc="-1">
                                      <a:solidFill>
                                        <a:srgbClr val="000000"/>
                                      </a:solidFill>
                                      <a:latin typeface="Cambria Math" panose="02040503050406030204" pitchFamily="18" charset="0"/>
                                    </a:rPr>
                                    <m:t>−</m:t>
                                  </m:r>
                                  <m:sSub>
                                    <m:sSubPr>
                                      <m:ctrlPr>
                                        <a:rPr lang="ar-AE" i="1" spc="-1" smtClean="0">
                                          <a:solidFill>
                                            <a:srgbClr val="FF0000"/>
                                          </a:solidFill>
                                          <a:latin typeface="Cambria Math" panose="02040503050406030204" pitchFamily="18" charset="0"/>
                                        </a:rPr>
                                      </m:ctrlPr>
                                    </m:sSubPr>
                                    <m:e>
                                      <m:r>
                                        <a:rPr lang="ar-AE" spc="-1">
                                          <a:solidFill>
                                            <a:srgbClr val="FF0000"/>
                                          </a:solidFill>
                                          <a:latin typeface="Cambria Math" panose="02040503050406030204" pitchFamily="18" charset="0"/>
                                        </a:rPr>
                                        <m:t>𝑔</m:t>
                                      </m:r>
                                    </m:e>
                                    <m:sub>
                                      <m:r>
                                        <a:rPr lang="de-DE" spc="-1">
                                          <a:solidFill>
                                            <a:srgbClr val="FF0000"/>
                                          </a:solidFill>
                                          <a:latin typeface="Cambria Math" panose="02040503050406030204" pitchFamily="18" charset="0"/>
                                        </a:rPr>
                                        <m:t>𝑙</m:t>
                                      </m:r>
                                    </m:sub>
                                  </m:sSub>
                                </m:e>
                              </m:d>
                            </m:e>
                            <m:sup>
                              <m:r>
                                <a:rPr lang="ar-AE" spc="-1">
                                  <a:solidFill>
                                    <a:srgbClr val="000000"/>
                                  </a:solidFill>
                                  <a:latin typeface="Cambria Math" panose="02040503050406030204" pitchFamily="18" charset="0"/>
                                </a:rPr>
                                <m:t>2</m:t>
                              </m:r>
                              <m:r>
                                <a:rPr lang="el-GR" spc="-1">
                                  <a:solidFill>
                                    <a:srgbClr val="000000"/>
                                  </a:solidFill>
                                  <a:latin typeface="Cambria Math" panose="02040503050406030204" pitchFamily="18" charset="0"/>
                                </a:rPr>
                                <m:t>𝜆</m:t>
                              </m:r>
                            </m:sup>
                          </m:sSup>
                          <m:d>
                            <m:dPr>
                              <m:ctrlPr>
                                <a:rPr lang="ar-AE" i="1" spc="-1">
                                  <a:solidFill>
                                    <a:srgbClr val="000000"/>
                                  </a:solidFill>
                                  <a:latin typeface="Cambria Math" panose="02040503050406030204" pitchFamily="18" charset="0"/>
                                </a:rPr>
                              </m:ctrlPr>
                            </m:dPr>
                            <m:e>
                              <m:r>
                                <a:rPr lang="ar-AE" spc="-1">
                                  <a:solidFill>
                                    <a:srgbClr val="000000"/>
                                  </a:solidFill>
                                  <a:latin typeface="Cambria Math" panose="02040503050406030204" pitchFamily="18" charset="0"/>
                                </a:rPr>
                                <m:t>𝑟𝐺</m:t>
                              </m:r>
                              <m:d>
                                <m:dPr>
                                  <m:ctrlPr>
                                    <a:rPr lang="ar-AE" i="1" spc="-1">
                                      <a:solidFill>
                                        <a:srgbClr val="000000"/>
                                      </a:solidFill>
                                      <a:latin typeface="Cambria Math" panose="02040503050406030204" pitchFamily="18" charset="0"/>
                                    </a:rPr>
                                  </m:ctrlPr>
                                </m:dPr>
                                <m:e>
                                  <m:sSub>
                                    <m:sSubPr>
                                      <m:ctrlPr>
                                        <a:rPr lang="ar-AE" i="1" spc="-1" smtClean="0">
                                          <a:solidFill>
                                            <a:srgbClr val="FF0000"/>
                                          </a:solidFill>
                                          <a:latin typeface="Cambria Math" panose="02040503050406030204" pitchFamily="18" charset="0"/>
                                        </a:rPr>
                                      </m:ctrlPr>
                                    </m:sSubPr>
                                    <m:e>
                                      <m:r>
                                        <a:rPr lang="ar-AE" spc="-1">
                                          <a:solidFill>
                                            <a:srgbClr val="FF0000"/>
                                          </a:solidFill>
                                          <a:latin typeface="Cambria Math" panose="02040503050406030204" pitchFamily="18" charset="0"/>
                                        </a:rPr>
                                        <m:t>𝑧</m:t>
                                      </m:r>
                                    </m:e>
                                    <m:sub>
                                      <m:r>
                                        <a:rPr lang="ar-AE" spc="-1">
                                          <a:solidFill>
                                            <a:srgbClr val="FF0000"/>
                                          </a:solidFill>
                                          <a:latin typeface="Cambria Math" panose="02040503050406030204" pitchFamily="18" charset="0"/>
                                        </a:rPr>
                                        <m:t>𝑙</m:t>
                                      </m:r>
                                    </m:sub>
                                  </m:sSub>
                                </m:e>
                              </m:d>
                              <m:r>
                                <a:rPr lang="ar-AE" spc="-1">
                                  <a:solidFill>
                                    <a:srgbClr val="000000"/>
                                  </a:solidFill>
                                  <a:latin typeface="Cambria Math" panose="02040503050406030204" pitchFamily="18" charset="0"/>
                                </a:rPr>
                                <m:t>+</m:t>
                              </m:r>
                              <m:r>
                                <a:rPr lang="ar-AE" spc="-1">
                                  <a:solidFill>
                                    <a:srgbClr val="000000"/>
                                  </a:solidFill>
                                  <a:latin typeface="Cambria Math" panose="02040503050406030204" pitchFamily="18" charset="0"/>
                                </a:rPr>
                                <m:t>𝑞</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𝐺</m:t>
                                      </m:r>
                                    </m:e>
                                    <m:sub>
                                      <m:r>
                                        <a:rPr lang="ar-AE" spc="-1">
                                          <a:solidFill>
                                            <a:srgbClr val="000000"/>
                                          </a:solidFill>
                                          <a:latin typeface="Cambria Math" panose="02040503050406030204" pitchFamily="18" charset="0"/>
                                        </a:rPr>
                                        <m:t>𝑎𝑙𝑙</m:t>
                                      </m:r>
                                    </m:sub>
                                  </m:sSub>
                                  <m:r>
                                    <a:rPr lang="ar-AE" spc="-1">
                                      <a:solidFill>
                                        <a:srgbClr val="000000"/>
                                      </a:solidFill>
                                      <a:latin typeface="Cambria Math" panose="02040503050406030204" pitchFamily="18" charset="0"/>
                                    </a:rPr>
                                    <m:t>−</m:t>
                                  </m:r>
                                  <m:r>
                                    <a:rPr lang="ar-AE" spc="-1">
                                      <a:solidFill>
                                        <a:srgbClr val="000000"/>
                                      </a:solidFill>
                                      <a:latin typeface="Cambria Math" panose="02040503050406030204" pitchFamily="18" charset="0"/>
                                    </a:rPr>
                                    <m:t>𝐺</m:t>
                                  </m:r>
                                  <m:d>
                                    <m:dPr>
                                      <m:ctrlPr>
                                        <a:rPr lang="ar-AE" i="1" spc="-1">
                                          <a:solidFill>
                                            <a:srgbClr val="000000"/>
                                          </a:solidFill>
                                          <a:latin typeface="Cambria Math" panose="02040503050406030204" pitchFamily="18" charset="0"/>
                                        </a:rPr>
                                      </m:ctrlPr>
                                    </m:dPr>
                                    <m:e>
                                      <m:sSub>
                                        <m:sSubPr>
                                          <m:ctrlPr>
                                            <a:rPr lang="ar-AE" i="1" spc="-1" smtClean="0">
                                              <a:solidFill>
                                                <a:srgbClr val="FF0000"/>
                                              </a:solidFill>
                                              <a:latin typeface="Cambria Math" panose="02040503050406030204" pitchFamily="18" charset="0"/>
                                            </a:rPr>
                                          </m:ctrlPr>
                                        </m:sSubPr>
                                        <m:e>
                                          <m:r>
                                            <a:rPr lang="ar-AE" spc="-1">
                                              <a:solidFill>
                                                <a:srgbClr val="FF0000"/>
                                              </a:solidFill>
                                              <a:latin typeface="Cambria Math" panose="02040503050406030204" pitchFamily="18" charset="0"/>
                                            </a:rPr>
                                            <m:t>𝑧</m:t>
                                          </m:r>
                                        </m:e>
                                        <m:sub>
                                          <m:r>
                                            <a:rPr lang="ar-AE" spc="-1">
                                              <a:solidFill>
                                                <a:srgbClr val="FF0000"/>
                                              </a:solidFill>
                                              <a:latin typeface="Cambria Math" panose="02040503050406030204" pitchFamily="18" charset="0"/>
                                            </a:rPr>
                                            <m:t>𝑙</m:t>
                                          </m:r>
                                        </m:sub>
                                      </m:sSub>
                                    </m:e>
                                  </m:d>
                                  <m:r>
                                    <a:rPr lang="ar-AE" spc="-1">
                                      <a:solidFill>
                                        <a:srgbClr val="000000"/>
                                      </a:solidFill>
                                      <a:latin typeface="Cambria Math" panose="02040503050406030204" pitchFamily="18" charset="0"/>
                                    </a:rPr>
                                    <m:t>−</m:t>
                                  </m:r>
                                  <m:sSubSup>
                                    <m:sSubSupPr>
                                      <m:ctrlPr>
                                        <a:rPr lang="ar-AE" i="1" spc="-1" smtClean="0">
                                          <a:solidFill>
                                            <a:srgbClr val="FF0000"/>
                                          </a:solidFill>
                                          <a:latin typeface="Cambria Math" panose="02040503050406030204" pitchFamily="18" charset="0"/>
                                        </a:rPr>
                                      </m:ctrlPr>
                                    </m:sSubSupPr>
                                    <m:e>
                                      <m:r>
                                        <a:rPr lang="ar-AE" spc="-1">
                                          <a:solidFill>
                                            <a:srgbClr val="FF0000"/>
                                          </a:solidFill>
                                          <a:latin typeface="Cambria Math" panose="02040503050406030204" pitchFamily="18" charset="0"/>
                                        </a:rPr>
                                        <m:t>𝑔</m:t>
                                      </m:r>
                                    </m:e>
                                    <m:sub>
                                      <m:r>
                                        <a:rPr lang="de-DE" spc="-1" smtClean="0">
                                          <a:solidFill>
                                            <a:srgbClr val="FF0000"/>
                                          </a:solidFill>
                                          <a:latin typeface="Cambria Math" panose="02040503050406030204" pitchFamily="18" charset="0"/>
                                        </a:rPr>
                                        <m:t>𝑙</m:t>
                                      </m:r>
                                    </m:sub>
                                    <m:sup>
                                      <m:r>
                                        <a:rPr lang="ar-AE" spc="-1">
                                          <a:solidFill>
                                            <a:srgbClr val="FF0000"/>
                                          </a:solidFill>
                                          <a:latin typeface="Cambria Math" panose="02040503050406030204" pitchFamily="18" charset="0"/>
                                        </a:rPr>
                                        <m:t>2</m:t>
                                      </m:r>
                                    </m:sup>
                                  </m:sSubSup>
                                </m:e>
                              </m:d>
                            </m:e>
                          </m:d>
                        </m:den>
                      </m:f>
                    </m:oMath>
                  </m:oMathPara>
                </a14:m>
                <a:endParaRPr lang="de-DE" spc="-1" dirty="0">
                  <a:solidFill>
                    <a:srgbClr val="000000"/>
                  </a:solidFill>
                </a:endParaRPr>
              </a:p>
              <a:p>
                <a:pPr marL="0" indent="0">
                  <a:buNone/>
                </a:pPr>
                <a:r>
                  <a:rPr lang="de-DE" spc="-1" dirty="0">
                    <a:solidFill>
                      <a:srgbClr val="000000"/>
                    </a:solidFill>
                  </a:rPr>
                  <a:t>Where :</a:t>
                </a:r>
              </a:p>
              <a:p>
                <a:pPr marL="0" indent="0">
                  <a:buNone/>
                </a:pPr>
                <a14:m>
                  <m:oMath xmlns:m="http://schemas.openxmlformats.org/officeDocument/2006/math">
                    <m:r>
                      <a:rPr lang="ar-AE" spc="-1">
                        <a:solidFill>
                          <a:srgbClr val="000000"/>
                        </a:solidFill>
                        <a:latin typeface="Cambria Math" panose="02040503050406030204" pitchFamily="18" charset="0"/>
                      </a:rPr>
                      <m:t>𝐺</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d>
                  </m:oMath>
                </a14:m>
                <a:r>
                  <a:rPr lang="de-DE" spc="-1" dirty="0">
                    <a:solidFill>
                      <a:srgbClr val="000000"/>
                    </a:solidFill>
                  </a:rPr>
                  <a:t> sum of squared importance up to depth </a:t>
                </a:r>
                <a14:m>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de-DE" spc="-1">
                            <a:solidFill>
                              <a:srgbClr val="000000"/>
                            </a:solidFill>
                            <a:latin typeface="Cambria Math" panose="02040503050406030204" pitchFamily="18" charset="0"/>
                          </a:rPr>
                          <m:t>𝑙</m:t>
                        </m:r>
                      </m:sub>
                    </m:sSub>
                  </m:oMath>
                </a14:m>
                <a:endParaRPr lang="de-DE" spc="-1" dirty="0">
                  <a:solidFill>
                    <a:srgbClr val="000000"/>
                  </a:solidFill>
                </a:endParaRPr>
              </a:p>
              <a:p>
                <a:pPr marL="0" indent="0">
                  <a:buNone/>
                </a:pPr>
                <a14:m>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𝐺</m:t>
                        </m:r>
                      </m:e>
                      <m:sub>
                        <m:r>
                          <a:rPr lang="ar-AE" spc="-1">
                            <a:solidFill>
                              <a:srgbClr val="000000"/>
                            </a:solidFill>
                            <a:latin typeface="Cambria Math" panose="02040503050406030204" pitchFamily="18" charset="0"/>
                          </a:rPr>
                          <m:t>𝑎𝑙𝑙</m:t>
                        </m:r>
                      </m:sub>
                    </m:sSub>
                  </m:oMath>
                </a14:m>
                <a:r>
                  <a:rPr lang="de-DE" spc="-1" dirty="0">
                    <a:solidFill>
                      <a:srgbClr val="000000"/>
                    </a:solidFill>
                  </a:rPr>
                  <a:t> total sum of squared importance </a:t>
                </a:r>
              </a:p>
              <a:p>
                <a:pPr marL="0" indent="0">
                  <a:buNone/>
                </a:pPr>
                <a14:m>
                  <m:oMath xmlns:m="http://schemas.openxmlformats.org/officeDocument/2006/math">
                    <m:r>
                      <a:rPr lang="en-US" spc="-1">
                        <a:solidFill>
                          <a:srgbClr val="000000"/>
                        </a:solidFill>
                        <a:latin typeface="Cambria Math" panose="02040503050406030204" pitchFamily="18" charset="0"/>
                      </a:rPr>
                      <m:t>𝑝</m:t>
                    </m:r>
                  </m:oMath>
                </a14:m>
                <a:r>
                  <a:rPr lang="en-US" spc="-1" dirty="0">
                    <a:solidFill>
                      <a:srgbClr val="000000"/>
                    </a:solidFill>
                  </a:rPr>
                  <a:t> </a:t>
                </a:r>
                <a:r>
                  <a:rPr lang="de-DE" spc="-1" dirty="0">
                    <a:solidFill>
                      <a:srgbClr val="000000"/>
                    </a:solidFill>
                  </a:rPr>
                  <a:t>regularization term</a:t>
                </a:r>
              </a:p>
              <a:p>
                <a:pPr marL="0" indent="0">
                  <a:buNone/>
                </a:pPr>
                <a14:m>
                  <m:oMath xmlns:m="http://schemas.openxmlformats.org/officeDocument/2006/math">
                    <m:r>
                      <a:rPr lang="en-US" spc="-1">
                        <a:solidFill>
                          <a:srgbClr val="000000"/>
                        </a:solidFill>
                        <a:latin typeface="Cambria Math" panose="02040503050406030204" pitchFamily="18" charset="0"/>
                      </a:rPr>
                      <m:t>𝜆</m:t>
                    </m:r>
                  </m:oMath>
                </a14:m>
                <a:r>
                  <a:rPr lang="de-DE" spc="-1" dirty="0">
                    <a:solidFill>
                      <a:srgbClr val="000000"/>
                    </a:solidFill>
                  </a:rPr>
                  <a:t> emphasis important structures</a:t>
                </a:r>
              </a:p>
              <a:p>
                <a:pPr marL="0" indent="0">
                  <a:buNone/>
                </a:pPr>
                <a14:m>
                  <m:oMath xmlns:m="http://schemas.openxmlformats.org/officeDocument/2006/math">
                    <m:r>
                      <m:rPr>
                        <m:sty m:val="p"/>
                      </m:rPr>
                      <a:rPr lang="de-DE" spc="-1">
                        <a:solidFill>
                          <a:srgbClr val="000000"/>
                        </a:solidFill>
                        <a:latin typeface="Cambria Math" panose="02040503050406030204" pitchFamily="18" charset="0"/>
                      </a:rPr>
                      <m:t>r</m:t>
                    </m:r>
                  </m:oMath>
                </a14:m>
                <a:r>
                  <a:rPr lang="en-US" spc="-1" dirty="0">
                    <a:solidFill>
                      <a:srgbClr val="000000"/>
                    </a:solidFill>
                  </a:rPr>
                  <a:t> </a:t>
                </a:r>
                <a:r>
                  <a:rPr lang="de-DE" spc="-1" dirty="0">
                    <a:solidFill>
                      <a:srgbClr val="000000"/>
                    </a:solidFill>
                  </a:rPr>
                  <a:t>penalizes background clutter</a:t>
                </a:r>
              </a:p>
              <a:p>
                <a:pPr marL="0" indent="0">
                  <a:buNone/>
                </a:pPr>
                <a14:m>
                  <m:oMath xmlns:m="http://schemas.openxmlformats.org/officeDocument/2006/math">
                    <m:r>
                      <m:rPr>
                        <m:sty m:val="p"/>
                      </m:rPr>
                      <a:rPr lang="en-US" spc="-1">
                        <a:solidFill>
                          <a:srgbClr val="000000"/>
                        </a:solidFill>
                        <a:latin typeface="Cambria Math" panose="02040503050406030204" pitchFamily="18" charset="0"/>
                      </a:rPr>
                      <m:t>q</m:t>
                    </m:r>
                  </m:oMath>
                </a14:m>
                <a:r>
                  <a:rPr lang="en-US" spc="-1" dirty="0">
                    <a:solidFill>
                      <a:srgbClr val="000000"/>
                    </a:solidFill>
                  </a:rPr>
                  <a:t> </a:t>
                </a:r>
                <a:r>
                  <a:rPr lang="de-DE" spc="-1" dirty="0">
                    <a:solidFill>
                      <a:srgbClr val="000000"/>
                    </a:solidFill>
                  </a:rPr>
                  <a:t>penalizes foreground clutter</a:t>
                </a:r>
              </a:p>
              <a:p>
                <a:pPr lvl="2">
                  <a:buFont typeface="Arial" panose="020B0604020202020204" pitchFamily="34" charset="0"/>
                  <a:buChar char="•"/>
                </a:pPr>
                <a:endParaRPr lang="ar-AE" sz="1400" dirty="0"/>
              </a:p>
              <a:p>
                <a:pPr lvl="2">
                  <a:buFont typeface="Arial" panose="020B0604020202020204" pitchFamily="34" charset="0"/>
                  <a:buChar char="•"/>
                </a:pPr>
                <a:endParaRPr lang="ar-AE" sz="1400" dirty="0"/>
              </a:p>
              <a:p>
                <a:pPr lvl="2">
                  <a:buFont typeface="Arial" panose="020B0604020202020204" pitchFamily="34" charset="0"/>
                  <a:buChar char="•"/>
                </a:pPr>
                <a:endParaRPr lang="de-DE" sz="1400" spc="-1" dirty="0">
                  <a:solidFill>
                    <a:srgbClr val="000000"/>
                  </a:solidFill>
                </a:endParaRPr>
              </a:p>
              <a:p>
                <a:pPr lvl="2">
                  <a:buFont typeface="Arial" panose="020B0604020202020204" pitchFamily="34" charset="0"/>
                  <a:buChar char="•"/>
                </a:pPr>
                <a:endParaRPr lang="en-US" sz="1200" dirty="0"/>
              </a:p>
              <a:p>
                <a:pPr lvl="1"/>
                <a:endParaRPr lang="de-DE" sz="1200" spc="-1" dirty="0">
                  <a:solidFill>
                    <a:srgbClr val="000000"/>
                  </a:solidFill>
                </a:endParaRPr>
              </a:p>
              <a:p>
                <a:pPr lvl="1"/>
                <a:endParaRPr lang="de-DE" sz="1200" spc="-1" dirty="0">
                  <a:solidFill>
                    <a:srgbClr val="000000"/>
                  </a:solidFill>
                </a:endParaRPr>
              </a:p>
              <a:p>
                <a:endParaRPr lang="de-DE" spc="-1" dirty="0">
                  <a:solidFill>
                    <a:srgbClr val="000000"/>
                  </a:solidFill>
                </a:endParaRPr>
              </a:p>
              <a:p>
                <a:endParaRPr lang="en-US" dirty="0"/>
              </a:p>
              <a:p>
                <a:endParaRPr lang="en-US" dirty="0"/>
              </a:p>
            </p:txBody>
          </p:sp>
        </mc:Choice>
        <mc:Fallback xmlns="">
          <p:sp>
            <p:nvSpPr>
              <p:cNvPr id="3" name="Content Placeholder 2">
                <a:extLst>
                  <a:ext uri="{FF2B5EF4-FFF2-40B4-BE49-F238E27FC236}">
                    <a16:creationId xmlns:a16="http://schemas.microsoft.com/office/drawing/2014/main" id="{AC34AED9-89CE-4DDC-95CD-41B3DC4E946B}"/>
                  </a:ext>
                </a:extLst>
              </p:cNvPr>
              <p:cNvSpPr>
                <a:spLocks noGrp="1" noRot="1" noChangeAspect="1" noMove="1" noResize="1" noEditPoints="1" noAdjustHandles="1" noChangeArrowheads="1" noChangeShapeType="1" noTextEdit="1"/>
              </p:cNvSpPr>
              <p:nvPr>
                <p:ph idx="1"/>
              </p:nvPr>
            </p:nvSpPr>
            <p:spPr>
              <a:blipFill>
                <a:blip r:embed="rId5"/>
                <a:stretch>
                  <a:fillRect l="-1422" t="-149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AA1CA906-4B92-41F4-B087-19008D8A11A1}"/>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02A1BE27-71F0-4F56-A217-8408CFB0A95E}"/>
              </a:ext>
            </a:extLst>
          </p:cNvPr>
          <p:cNvSpPr>
            <a:spLocks noGrp="1"/>
          </p:cNvSpPr>
          <p:nvPr>
            <p:ph type="dt" sz="half" idx="2"/>
          </p:nvPr>
        </p:nvSpPr>
        <p:spPr/>
        <p:txBody>
          <a:bodyPr/>
          <a:lstStyle/>
          <a:p>
            <a:r>
              <a:rPr lang="de-DE"/>
              <a:t>25.05.2020</a:t>
            </a:r>
            <a:endParaRPr lang="de-DE" dirty="0"/>
          </a:p>
        </p:txBody>
      </p:sp>
      <p:grpSp>
        <p:nvGrpSpPr>
          <p:cNvPr id="8" name="Group 7">
            <a:extLst>
              <a:ext uri="{FF2B5EF4-FFF2-40B4-BE49-F238E27FC236}">
                <a16:creationId xmlns:a16="http://schemas.microsoft.com/office/drawing/2014/main" id="{52BC3E50-0552-412E-A980-2BF8756816D6}"/>
              </a:ext>
            </a:extLst>
          </p:cNvPr>
          <p:cNvGrpSpPr/>
          <p:nvPr/>
        </p:nvGrpSpPr>
        <p:grpSpPr>
          <a:xfrm>
            <a:off x="5715000" y="1758364"/>
            <a:ext cx="5977798" cy="3862579"/>
            <a:chOff x="5715000" y="1758364"/>
            <a:chExt cx="5977798" cy="3862579"/>
          </a:xfrm>
        </p:grpSpPr>
        <p:grpSp>
          <p:nvGrpSpPr>
            <p:cNvPr id="28" name="Group 27">
              <a:extLst>
                <a:ext uri="{FF2B5EF4-FFF2-40B4-BE49-F238E27FC236}">
                  <a16:creationId xmlns:a16="http://schemas.microsoft.com/office/drawing/2014/main" id="{4044F6E1-5DC7-41F7-8D37-D8073873892B}"/>
                </a:ext>
              </a:extLst>
            </p:cNvPr>
            <p:cNvGrpSpPr/>
            <p:nvPr/>
          </p:nvGrpSpPr>
          <p:grpSpPr>
            <a:xfrm>
              <a:off x="5715000" y="3746714"/>
              <a:ext cx="5836955" cy="1874229"/>
              <a:chOff x="2362200" y="3124200"/>
              <a:chExt cx="5167313" cy="1853634"/>
            </a:xfrm>
          </p:grpSpPr>
          <p:grpSp>
            <p:nvGrpSpPr>
              <p:cNvPr id="30" name="Group 29">
                <a:extLst>
                  <a:ext uri="{FF2B5EF4-FFF2-40B4-BE49-F238E27FC236}">
                    <a16:creationId xmlns:a16="http://schemas.microsoft.com/office/drawing/2014/main" id="{293166E9-3037-4CB4-8847-F6C2B00A154F}"/>
                  </a:ext>
                </a:extLst>
              </p:cNvPr>
              <p:cNvGrpSpPr/>
              <p:nvPr/>
            </p:nvGrpSpPr>
            <p:grpSpPr>
              <a:xfrm>
                <a:off x="2362200" y="3377634"/>
                <a:ext cx="5167313" cy="1600200"/>
                <a:chOff x="1090130" y="3271739"/>
                <a:chExt cx="8744750" cy="2308250"/>
              </a:xfrm>
            </p:grpSpPr>
            <p:grpSp>
              <p:nvGrpSpPr>
                <p:cNvPr id="35" name="Group 34">
                  <a:extLst>
                    <a:ext uri="{FF2B5EF4-FFF2-40B4-BE49-F238E27FC236}">
                      <a16:creationId xmlns:a16="http://schemas.microsoft.com/office/drawing/2014/main" id="{26B2D271-D3D0-47D4-A491-D40E7CDBB331}"/>
                    </a:ext>
                  </a:extLst>
                </p:cNvPr>
                <p:cNvGrpSpPr/>
                <p:nvPr/>
              </p:nvGrpSpPr>
              <p:grpSpPr>
                <a:xfrm rot="936735">
                  <a:off x="2992415" y="3952556"/>
                  <a:ext cx="1524176" cy="1232597"/>
                  <a:chOff x="3423870" y="2550160"/>
                  <a:chExt cx="1524176" cy="1232597"/>
                </a:xfrm>
              </p:grpSpPr>
              <p:sp>
                <p:nvSpPr>
                  <p:cNvPr id="47" name="Rectangle 46">
                    <a:extLst>
                      <a:ext uri="{FF2B5EF4-FFF2-40B4-BE49-F238E27FC236}">
                        <a16:creationId xmlns:a16="http://schemas.microsoft.com/office/drawing/2014/main" id="{2FC84614-4CCC-4B4E-8885-2C8FD433B4E9}"/>
                      </a:ext>
                    </a:extLst>
                  </p:cNvPr>
                  <p:cNvSpPr/>
                  <p:nvPr/>
                </p:nvSpPr>
                <p:spPr>
                  <a:xfrm>
                    <a:off x="3423946" y="2570480"/>
                    <a:ext cx="1524100" cy="1198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48" name="Straight Connector 47">
                    <a:extLst>
                      <a:ext uri="{FF2B5EF4-FFF2-40B4-BE49-F238E27FC236}">
                        <a16:creationId xmlns:a16="http://schemas.microsoft.com/office/drawing/2014/main" id="{C8E09A45-02CE-4053-9C81-70DCDEA052A0}"/>
                      </a:ext>
                    </a:extLst>
                  </p:cNvPr>
                  <p:cNvCxnSpPr>
                    <a:cxnSpLocks/>
                  </p:cNvCxnSpPr>
                  <p:nvPr/>
                </p:nvCxnSpPr>
                <p:spPr>
                  <a:xfrm>
                    <a:off x="3677920" y="2570480"/>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37F8AC6-CF37-4345-A6AA-A4802D69EE7C}"/>
                      </a:ext>
                    </a:extLst>
                  </p:cNvPr>
                  <p:cNvCxnSpPr>
                    <a:cxnSpLocks/>
                  </p:cNvCxnSpPr>
                  <p:nvPr/>
                </p:nvCxnSpPr>
                <p:spPr>
                  <a:xfrm>
                    <a:off x="3931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94BF0C3-3A8D-4D13-8733-39EF1ED3E689}"/>
                      </a:ext>
                    </a:extLst>
                  </p:cNvPr>
                  <p:cNvCxnSpPr>
                    <a:cxnSpLocks/>
                  </p:cNvCxnSpPr>
                  <p:nvPr/>
                </p:nvCxnSpPr>
                <p:spPr>
                  <a:xfrm>
                    <a:off x="4185920" y="2550160"/>
                    <a:ext cx="0" cy="1232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07A29F5-F2B3-42D9-95A3-7012404FF978}"/>
                      </a:ext>
                    </a:extLst>
                  </p:cNvPr>
                  <p:cNvCxnSpPr>
                    <a:cxnSpLocks/>
                  </p:cNvCxnSpPr>
                  <p:nvPr/>
                </p:nvCxnSpPr>
                <p:spPr>
                  <a:xfrm>
                    <a:off x="4439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97E57DE-2399-4C8C-8664-A11D401CBBDE}"/>
                      </a:ext>
                    </a:extLst>
                  </p:cNvPr>
                  <p:cNvCxnSpPr>
                    <a:cxnSpLocks/>
                  </p:cNvCxnSpPr>
                  <p:nvPr/>
                </p:nvCxnSpPr>
                <p:spPr>
                  <a:xfrm>
                    <a:off x="4693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A2C6D0F-B164-4BD8-8662-E0599A0BCC60}"/>
                      </a:ext>
                    </a:extLst>
                  </p:cNvPr>
                  <p:cNvCxnSpPr>
                    <a:cxnSpLocks/>
                  </p:cNvCxnSpPr>
                  <p:nvPr/>
                </p:nvCxnSpPr>
                <p:spPr>
                  <a:xfrm>
                    <a:off x="3423945" y="28448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F7D1FC7-56A2-4F23-B87D-4322625001C2}"/>
                      </a:ext>
                    </a:extLst>
                  </p:cNvPr>
                  <p:cNvCxnSpPr>
                    <a:cxnSpLocks/>
                  </p:cNvCxnSpPr>
                  <p:nvPr/>
                </p:nvCxnSpPr>
                <p:spPr>
                  <a:xfrm>
                    <a:off x="3423945" y="313944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878593E-785B-4304-8D3C-FF37B5C45DB8}"/>
                      </a:ext>
                    </a:extLst>
                  </p:cNvPr>
                  <p:cNvCxnSpPr>
                    <a:cxnSpLocks/>
                  </p:cNvCxnSpPr>
                  <p:nvPr/>
                </p:nvCxnSpPr>
                <p:spPr>
                  <a:xfrm>
                    <a:off x="3423870" y="34290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215B55A-DE5F-427C-BAA0-51FFC613B028}"/>
                    </a:ext>
                  </a:extLst>
                </p:cNvPr>
                <p:cNvGrpSpPr/>
                <p:nvPr/>
              </p:nvGrpSpPr>
              <p:grpSpPr>
                <a:xfrm>
                  <a:off x="1090130" y="3271739"/>
                  <a:ext cx="1371600" cy="2308250"/>
                  <a:chOff x="1090130" y="3149819"/>
                  <a:chExt cx="1371600" cy="2308250"/>
                </a:xfrm>
              </p:grpSpPr>
              <p:sp>
                <p:nvSpPr>
                  <p:cNvPr id="43" name="Arc 42">
                    <a:extLst>
                      <a:ext uri="{FF2B5EF4-FFF2-40B4-BE49-F238E27FC236}">
                        <a16:creationId xmlns:a16="http://schemas.microsoft.com/office/drawing/2014/main" id="{85E990F4-27FB-43EC-85F2-BFF51BB92C77}"/>
                      </a:ext>
                    </a:extLst>
                  </p:cNvPr>
                  <p:cNvSpPr/>
                  <p:nvPr/>
                </p:nvSpPr>
                <p:spPr>
                  <a:xfrm rot="5806328">
                    <a:off x="1202632" y="3392786"/>
                    <a:ext cx="1371600" cy="885666"/>
                  </a:xfrm>
                  <a:prstGeom prst="arc">
                    <a:avLst>
                      <a:gd name="adj1" fmla="val 17908719"/>
                      <a:gd name="adj2" fmla="val 2159695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44" name="Arc 43">
                    <a:extLst>
                      <a:ext uri="{FF2B5EF4-FFF2-40B4-BE49-F238E27FC236}">
                        <a16:creationId xmlns:a16="http://schemas.microsoft.com/office/drawing/2014/main" id="{F7DD6729-200B-4491-8E38-B43C4C2EE985}"/>
                      </a:ext>
                    </a:extLst>
                  </p:cNvPr>
                  <p:cNvSpPr/>
                  <p:nvPr/>
                </p:nvSpPr>
                <p:spPr>
                  <a:xfrm rot="20137938">
                    <a:off x="1090130" y="4572403"/>
                    <a:ext cx="1371600" cy="885666"/>
                  </a:xfrm>
                  <a:prstGeom prst="arc">
                    <a:avLst>
                      <a:gd name="adj1" fmla="val 17981863"/>
                      <a:gd name="adj2" fmla="val 4158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45" name="Arc 44">
                    <a:extLst>
                      <a:ext uri="{FF2B5EF4-FFF2-40B4-BE49-F238E27FC236}">
                        <a16:creationId xmlns:a16="http://schemas.microsoft.com/office/drawing/2014/main" id="{81543471-FB79-48A9-9E6A-F4B9E8D82A99}"/>
                      </a:ext>
                    </a:extLst>
                  </p:cNvPr>
                  <p:cNvSpPr/>
                  <p:nvPr/>
                </p:nvSpPr>
                <p:spPr>
                  <a:xfrm rot="3617020">
                    <a:off x="1970214" y="4196912"/>
                    <a:ext cx="353532" cy="566302"/>
                  </a:xfrm>
                  <a:prstGeom prst="arc">
                    <a:avLst>
                      <a:gd name="adj1" fmla="val 13347536"/>
                      <a:gd name="adj2" fmla="val 2001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46" name="Oval 45">
                    <a:extLst>
                      <a:ext uri="{FF2B5EF4-FFF2-40B4-BE49-F238E27FC236}">
                        <a16:creationId xmlns:a16="http://schemas.microsoft.com/office/drawing/2014/main" id="{BE811291-A971-4A67-A912-8FEE92F84E41}"/>
                      </a:ext>
                    </a:extLst>
                  </p:cNvPr>
                  <p:cNvSpPr/>
                  <p:nvPr/>
                </p:nvSpPr>
                <p:spPr>
                  <a:xfrm flipH="1" flipV="1">
                    <a:off x="2327766" y="4300405"/>
                    <a:ext cx="71472" cy="22079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37" name="Straight Arrow Connector 36">
                  <a:extLst>
                    <a:ext uri="{FF2B5EF4-FFF2-40B4-BE49-F238E27FC236}">
                      <a16:creationId xmlns:a16="http://schemas.microsoft.com/office/drawing/2014/main" id="{0D8F2A10-C650-42EE-91A3-E2AEEAEFC65A}"/>
                    </a:ext>
                  </a:extLst>
                </p:cNvPr>
                <p:cNvCxnSpPr/>
                <p:nvPr/>
              </p:nvCxnSpPr>
              <p:spPr>
                <a:xfrm>
                  <a:off x="3588604" y="4616611"/>
                  <a:ext cx="6246276" cy="1313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08583A5-413A-4607-985C-FC80F21D27D7}"/>
                    </a:ext>
                  </a:extLst>
                </p:cNvPr>
                <p:cNvSpPr/>
                <p:nvPr/>
              </p:nvSpPr>
              <p:spPr>
                <a:xfrm rot="957999">
                  <a:off x="3472076" y="4523253"/>
                  <a:ext cx="250927" cy="2504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9" name="Freeform: Shape 38">
                  <a:extLst>
                    <a:ext uri="{FF2B5EF4-FFF2-40B4-BE49-F238E27FC236}">
                      <a16:creationId xmlns:a16="http://schemas.microsoft.com/office/drawing/2014/main" id="{67B32693-B64F-48C1-B9ED-D5806ACB21A2}"/>
                    </a:ext>
                  </a:extLst>
                </p:cNvPr>
                <p:cNvSpPr/>
                <p:nvPr/>
              </p:nvSpPr>
              <p:spPr>
                <a:xfrm>
                  <a:off x="6449759" y="4065125"/>
                  <a:ext cx="690880" cy="1097280"/>
                </a:xfrm>
                <a:custGeom>
                  <a:avLst/>
                  <a:gdLst>
                    <a:gd name="connsiteX0" fmla="*/ 690880 w 690880"/>
                    <a:gd name="connsiteY0" fmla="*/ 0 h 1097280"/>
                    <a:gd name="connsiteX1" fmla="*/ 213360 w 690880"/>
                    <a:gd name="connsiteY1" fmla="*/ 325120 h 1097280"/>
                    <a:gd name="connsiteX2" fmla="*/ 304800 w 690880"/>
                    <a:gd name="connsiteY2" fmla="*/ 670560 h 1097280"/>
                    <a:gd name="connsiteX3" fmla="*/ 0 w 690880"/>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690880" h="1097280">
                      <a:moveTo>
                        <a:pt x="690880" y="0"/>
                      </a:moveTo>
                      <a:cubicBezTo>
                        <a:pt x="484293" y="106680"/>
                        <a:pt x="277707" y="213360"/>
                        <a:pt x="213360" y="325120"/>
                      </a:cubicBezTo>
                      <a:cubicBezTo>
                        <a:pt x="149013" y="436880"/>
                        <a:pt x="340360" y="541867"/>
                        <a:pt x="304800" y="670560"/>
                      </a:cubicBezTo>
                      <a:cubicBezTo>
                        <a:pt x="269240" y="799253"/>
                        <a:pt x="134620" y="948266"/>
                        <a:pt x="0" y="109728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40" name="Freeform: Shape 39">
                  <a:extLst>
                    <a:ext uri="{FF2B5EF4-FFF2-40B4-BE49-F238E27FC236}">
                      <a16:creationId xmlns:a16="http://schemas.microsoft.com/office/drawing/2014/main" id="{2384F93B-B45D-4BB2-A85D-8434937581AA}"/>
                    </a:ext>
                  </a:extLst>
                </p:cNvPr>
                <p:cNvSpPr/>
                <p:nvPr/>
              </p:nvSpPr>
              <p:spPr>
                <a:xfrm>
                  <a:off x="5516880" y="4175760"/>
                  <a:ext cx="464164" cy="995680"/>
                </a:xfrm>
                <a:custGeom>
                  <a:avLst/>
                  <a:gdLst>
                    <a:gd name="connsiteX0" fmla="*/ 233680 w 464164"/>
                    <a:gd name="connsiteY0" fmla="*/ 0 h 995680"/>
                    <a:gd name="connsiteX1" fmla="*/ 457200 w 464164"/>
                    <a:gd name="connsiteY1" fmla="*/ 335280 h 995680"/>
                    <a:gd name="connsiteX2" fmla="*/ 0 w 464164"/>
                    <a:gd name="connsiteY2" fmla="*/ 995680 h 995680"/>
                  </a:gdLst>
                  <a:ahLst/>
                  <a:cxnLst>
                    <a:cxn ang="0">
                      <a:pos x="connsiteX0" y="connsiteY0"/>
                    </a:cxn>
                    <a:cxn ang="0">
                      <a:pos x="connsiteX1" y="connsiteY1"/>
                    </a:cxn>
                    <a:cxn ang="0">
                      <a:pos x="connsiteX2" y="connsiteY2"/>
                    </a:cxn>
                  </a:cxnLst>
                  <a:rect l="l" t="t" r="r" b="b"/>
                  <a:pathLst>
                    <a:path w="464164" h="995680">
                      <a:moveTo>
                        <a:pt x="233680" y="0"/>
                      </a:moveTo>
                      <a:cubicBezTo>
                        <a:pt x="364913" y="84666"/>
                        <a:pt x="496147" y="169333"/>
                        <a:pt x="457200" y="335280"/>
                      </a:cubicBezTo>
                      <a:cubicBezTo>
                        <a:pt x="418253" y="501227"/>
                        <a:pt x="209126" y="748453"/>
                        <a:pt x="0" y="995680"/>
                      </a:cubicBezTo>
                    </a:path>
                  </a:pathLst>
                </a:custGeom>
                <a:noFill/>
                <a:ln w="63500">
                  <a:solidFill>
                    <a:srgbClr val="3333FF">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41" name="Freeform: Shape 40">
                  <a:extLst>
                    <a:ext uri="{FF2B5EF4-FFF2-40B4-BE49-F238E27FC236}">
                      <a16:creationId xmlns:a16="http://schemas.microsoft.com/office/drawing/2014/main" id="{F7FBB058-2DC5-49E0-9F27-3D1C09583428}"/>
                    </a:ext>
                  </a:extLst>
                </p:cNvPr>
                <p:cNvSpPr/>
                <p:nvPr/>
              </p:nvSpPr>
              <p:spPr>
                <a:xfrm>
                  <a:off x="7445871" y="4145280"/>
                  <a:ext cx="623097" cy="975360"/>
                </a:xfrm>
                <a:custGeom>
                  <a:avLst/>
                  <a:gdLst>
                    <a:gd name="connsiteX0" fmla="*/ 103009 w 623097"/>
                    <a:gd name="connsiteY0" fmla="*/ 0 h 975360"/>
                    <a:gd name="connsiteX1" fmla="*/ 499249 w 623097"/>
                    <a:gd name="connsiteY1" fmla="*/ 193040 h 975360"/>
                    <a:gd name="connsiteX2" fmla="*/ 590689 w 623097"/>
                    <a:gd name="connsiteY2" fmla="*/ 396240 h 975360"/>
                    <a:gd name="connsiteX3" fmla="*/ 1409 w 623097"/>
                    <a:gd name="connsiteY3" fmla="*/ 528320 h 975360"/>
                    <a:gd name="connsiteX4" fmla="*/ 458609 w 623097"/>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97" h="975360">
                      <a:moveTo>
                        <a:pt x="103009" y="0"/>
                      </a:moveTo>
                      <a:cubicBezTo>
                        <a:pt x="260489" y="63500"/>
                        <a:pt x="417969" y="127000"/>
                        <a:pt x="499249" y="193040"/>
                      </a:cubicBezTo>
                      <a:cubicBezTo>
                        <a:pt x="580529" y="259080"/>
                        <a:pt x="673662" y="340360"/>
                        <a:pt x="590689" y="396240"/>
                      </a:cubicBezTo>
                      <a:cubicBezTo>
                        <a:pt x="507716" y="452120"/>
                        <a:pt x="23422" y="431800"/>
                        <a:pt x="1409" y="528320"/>
                      </a:cubicBezTo>
                      <a:cubicBezTo>
                        <a:pt x="-20604" y="624840"/>
                        <a:pt x="219002" y="800100"/>
                        <a:pt x="458609" y="975360"/>
                      </a:cubicBezTo>
                    </a:path>
                  </a:pathLst>
                </a:custGeom>
                <a:noFill/>
                <a:ln w="635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42" name="Freeform: Shape 41">
                  <a:extLst>
                    <a:ext uri="{FF2B5EF4-FFF2-40B4-BE49-F238E27FC236}">
                      <a16:creationId xmlns:a16="http://schemas.microsoft.com/office/drawing/2014/main" id="{AA2F34B1-015F-4D58-AA48-2DAFD5EE8C77}"/>
                    </a:ext>
                  </a:extLst>
                </p:cNvPr>
                <p:cNvSpPr/>
                <p:nvPr/>
              </p:nvSpPr>
              <p:spPr>
                <a:xfrm>
                  <a:off x="8540356" y="4155439"/>
                  <a:ext cx="312691" cy="1018275"/>
                </a:xfrm>
                <a:custGeom>
                  <a:avLst/>
                  <a:gdLst>
                    <a:gd name="connsiteX0" fmla="*/ 119651 w 312691"/>
                    <a:gd name="connsiteY0" fmla="*/ 0 h 1018276"/>
                    <a:gd name="connsiteX1" fmla="*/ 7891 w 312691"/>
                    <a:gd name="connsiteY1" fmla="*/ 934720 h 1018276"/>
                    <a:gd name="connsiteX2" fmla="*/ 312691 w 312691"/>
                    <a:gd name="connsiteY2" fmla="*/ 914400 h 1018276"/>
                  </a:gdLst>
                  <a:ahLst/>
                  <a:cxnLst>
                    <a:cxn ang="0">
                      <a:pos x="connsiteX0" y="connsiteY0"/>
                    </a:cxn>
                    <a:cxn ang="0">
                      <a:pos x="connsiteX1" y="connsiteY1"/>
                    </a:cxn>
                    <a:cxn ang="0">
                      <a:pos x="connsiteX2" y="connsiteY2"/>
                    </a:cxn>
                  </a:cxnLst>
                  <a:rect l="l" t="t" r="r" b="b"/>
                  <a:pathLst>
                    <a:path w="312691" h="1018276">
                      <a:moveTo>
                        <a:pt x="119651" y="0"/>
                      </a:moveTo>
                      <a:cubicBezTo>
                        <a:pt x="47684" y="391160"/>
                        <a:pt x="-24282" y="782320"/>
                        <a:pt x="7891" y="934720"/>
                      </a:cubicBezTo>
                      <a:cubicBezTo>
                        <a:pt x="40064" y="1087120"/>
                        <a:pt x="176377" y="1000760"/>
                        <a:pt x="312691" y="91440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grpSp>
          <p:cxnSp>
            <p:nvCxnSpPr>
              <p:cNvPr id="31" name="Straight Connector 30">
                <a:extLst>
                  <a:ext uri="{FF2B5EF4-FFF2-40B4-BE49-F238E27FC236}">
                    <a16:creationId xmlns:a16="http://schemas.microsoft.com/office/drawing/2014/main" id="{5AC8E092-D835-4F48-8533-25EDF7D1CEB0}"/>
                  </a:ext>
                </a:extLst>
              </p:cNvPr>
              <p:cNvCxnSpPr/>
              <p:nvPr/>
            </p:nvCxnSpPr>
            <p:spPr>
              <a:xfrm>
                <a:off x="5181600"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60A2FF2-468C-48C2-B1F6-F0E118DCE4E1}"/>
                  </a:ext>
                </a:extLst>
              </p:cNvPr>
              <p:cNvCxnSpPr/>
              <p:nvPr/>
            </p:nvCxnSpPr>
            <p:spPr>
              <a:xfrm>
                <a:off x="5667641"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87C9E70-6E91-4EA3-B753-45F773760905}"/>
                  </a:ext>
                </a:extLst>
              </p:cNvPr>
              <p:cNvCxnSpPr>
                <a:cxnSpLocks/>
              </p:cNvCxnSpPr>
              <p:nvPr/>
            </p:nvCxnSpPr>
            <p:spPr>
              <a:xfrm>
                <a:off x="6189299" y="3141467"/>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7B9F7D5-B597-426A-9B62-5D3303E88B5F}"/>
                  </a:ext>
                </a:extLst>
              </p:cNvPr>
              <p:cNvCxnSpPr/>
              <p:nvPr/>
            </p:nvCxnSpPr>
            <p:spPr>
              <a:xfrm>
                <a:off x="6814427"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7" name="Picture 6" descr="A screenshot of a cell phone&#10;&#10;Description automatically generated">
              <a:extLst>
                <a:ext uri="{FF2B5EF4-FFF2-40B4-BE49-F238E27FC236}">
                  <a16:creationId xmlns:a16="http://schemas.microsoft.com/office/drawing/2014/main" id="{46607A48-F860-4C34-B6D8-53FFEB5DFB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3322" y="1758364"/>
              <a:ext cx="3309476" cy="2206316"/>
            </a:xfrm>
            <a:prstGeom prst="rect">
              <a:avLst/>
            </a:prstGeom>
          </p:spPr>
        </p:pic>
      </p:grpSp>
      <p:pic>
        <p:nvPicPr>
          <p:cNvPr id="16" name="Audio 15">
            <a:hlinkClick r:id="" action="ppaction://media"/>
            <a:extLst>
              <a:ext uri="{FF2B5EF4-FFF2-40B4-BE49-F238E27FC236}">
                <a16:creationId xmlns:a16="http://schemas.microsoft.com/office/drawing/2014/main" id="{CD42DA7E-2FC0-4A44-8F6F-F21D5E5F31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0287728"/>
      </p:ext>
    </p:extLst>
  </p:cSld>
  <p:clrMapOvr>
    <a:masterClrMapping/>
  </p:clrMapOvr>
  <mc:AlternateContent xmlns:mc="http://schemas.openxmlformats.org/markup-compatibility/2006" xmlns:p14="http://schemas.microsoft.com/office/powerpoint/2010/main">
    <mc:Choice Requires="p14">
      <p:transition spd="slow" p14:dur="2000" advTm="52733"/>
    </mc:Choice>
    <mc:Fallback xmlns="">
      <p:transition spd="slow" advTm="52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mod="1">
    <p:ext uri="{3A86A75C-4F4B-4683-9AE1-C65F6400EC91}">
      <p14:laserTraceLst xmlns:p14="http://schemas.microsoft.com/office/powerpoint/2010/main">
        <p14:tracePtLst>
          <p14:tracePt t="10671" x="484188" y="2528888"/>
          <p14:tracePt t="11135" x="484188" y="2538413"/>
          <p14:tracePt t="11181" x="484188" y="2547938"/>
          <p14:tracePt t="11895" x="493713" y="2547938"/>
          <p14:tracePt t="11906" x="501650" y="2547938"/>
          <p14:tracePt t="11912" x="501650" y="2557463"/>
          <p14:tracePt t="11924" x="511175" y="2557463"/>
          <p14:tracePt t="11933" x="520700" y="2557463"/>
          <p14:tracePt t="11955" x="530225" y="2557463"/>
          <p14:tracePt t="11960" x="538163" y="2557463"/>
          <p14:tracePt t="11969" x="538163" y="2565400"/>
          <p14:tracePt t="11980" x="547688" y="2565400"/>
          <p14:tracePt t="11988" x="557213" y="2565400"/>
          <p14:tracePt t="12010" x="566738" y="2565400"/>
          <p14:tracePt t="12030" x="574675" y="2565400"/>
          <p14:tracePt t="12038" x="584200" y="2565400"/>
          <p14:tracePt t="12062" x="584200" y="2557463"/>
          <p14:tracePt t="12070" x="593725" y="2557463"/>
          <p14:tracePt t="12153" x="584200" y="2547938"/>
          <p14:tracePt t="12164" x="574675" y="2547938"/>
          <p14:tracePt t="12172" x="566738" y="2547938"/>
          <p14:tracePt t="12181" x="557213" y="2547938"/>
          <p14:tracePt t="12226" x="547688" y="2538413"/>
          <p14:tracePt t="12238" x="538163" y="2520950"/>
          <p14:tracePt t="12246" x="530225" y="2511425"/>
          <p14:tracePt t="12263" x="530225" y="2501900"/>
          <p14:tracePt t="12272" x="530225" y="2492375"/>
          <p14:tracePt t="12290" x="538163" y="2484438"/>
          <p14:tracePt t="12305" x="547688" y="2484438"/>
          <p14:tracePt t="12321" x="557213" y="2484438"/>
          <p14:tracePt t="12333" x="566738" y="2484438"/>
          <p14:tracePt t="12366" x="574675" y="2484438"/>
          <p14:tracePt t="12383" x="574675" y="2501900"/>
          <p14:tracePt t="12387" x="574675" y="2511425"/>
          <p14:tracePt t="12395" x="574675" y="2520950"/>
          <p14:tracePt t="12407" x="574675" y="2528888"/>
          <p14:tracePt t="12423" x="574675" y="2538413"/>
          <p14:tracePt t="12623" x="574675" y="2547938"/>
          <p14:tracePt t="12764" x="574675" y="2557463"/>
          <p14:tracePt t="12774" x="574675" y="2574925"/>
          <p14:tracePt t="12782" x="584200" y="2593975"/>
          <p14:tracePt t="12790" x="584200" y="2611438"/>
          <p14:tracePt t="12806" x="584200" y="2620963"/>
          <p14:tracePt t="12814" x="584200" y="2630488"/>
          <p14:tracePt t="15430" x="584200" y="2620963"/>
          <p14:tracePt t="15535" x="584200" y="2611438"/>
          <p14:tracePt t="15621" x="593725" y="2601913"/>
          <p14:tracePt t="15634" x="593725" y="2593975"/>
          <p14:tracePt t="15641" x="593725" y="2584450"/>
          <p14:tracePt t="15739" x="593725" y="2574925"/>
          <p14:tracePt t="15761" x="593725" y="2565400"/>
          <p14:tracePt t="15940" x="593725" y="2557463"/>
          <p14:tracePt t="16252" x="0" y="0"/>
        </p14:tracePtLst>
        <p14:tracePtLst>
          <p14:tracePt t="20821" x="6904038" y="5935663"/>
          <p14:tracePt t="21239" x="6913563" y="5945188"/>
          <p14:tracePt t="21247" x="6913563" y="5954713"/>
          <p14:tracePt t="21255" x="6923088" y="5954713"/>
          <p14:tracePt t="21284" x="6923088" y="5962650"/>
          <p14:tracePt t="21297" x="6931025" y="5962650"/>
          <p14:tracePt t="21309" x="6931025" y="5972175"/>
          <p14:tracePt t="21321" x="6940550" y="5972175"/>
          <p14:tracePt t="21329" x="6950075" y="5981700"/>
          <p14:tracePt t="21341" x="6950075" y="5991225"/>
          <p14:tracePt t="21349" x="6959600" y="5999163"/>
          <p14:tracePt t="21361" x="6967538" y="5999163"/>
          <p14:tracePt t="21367" x="6967538" y="6008688"/>
          <p14:tracePt t="21387" x="6977063" y="6008688"/>
          <p14:tracePt t="21411" x="6986588" y="6008688"/>
          <p14:tracePt t="21423" x="6996113" y="6008688"/>
          <p14:tracePt t="21433" x="6996113" y="6018213"/>
          <p14:tracePt t="21450" x="7004050" y="6027738"/>
          <p14:tracePt t="21460" x="7013575" y="6035675"/>
          <p14:tracePt t="21469" x="7023100" y="6035675"/>
          <p14:tracePt t="21483" x="7023100" y="6045200"/>
          <p14:tracePt t="21489" x="7032625" y="6045200"/>
          <p14:tracePt t="21498" x="7040563" y="6045200"/>
          <p14:tracePt t="21506" x="7050088" y="6045200"/>
          <p14:tracePt t="21513" x="7050088" y="6054725"/>
          <p14:tracePt t="21521" x="7059613" y="6054725"/>
          <p14:tracePt t="21528" x="7069138" y="6054725"/>
          <p14:tracePt t="21537" x="7077075" y="6054725"/>
          <p14:tracePt t="21545" x="7086600" y="6064250"/>
          <p14:tracePt t="21553" x="7105650" y="6064250"/>
          <p14:tracePt t="21561" x="7123113" y="6064250"/>
          <p14:tracePt t="21568" x="7142163" y="6064250"/>
          <p14:tracePt t="21583" x="7159625" y="6064250"/>
          <p14:tracePt t="21591" x="7178675" y="6064250"/>
          <p14:tracePt t="21600" x="7196138" y="6064250"/>
          <p14:tracePt t="21606" x="7215188" y="6072188"/>
          <p14:tracePt t="21616" x="7251700" y="6091238"/>
          <p14:tracePt t="21623" x="7269163" y="6108700"/>
          <p14:tracePt t="21632" x="7288213" y="6127750"/>
          <p14:tracePt t="21638" x="7305675" y="6137275"/>
          <p14:tracePt t="21648" x="7324725" y="6145213"/>
          <p14:tracePt t="21656" x="7342188" y="6154738"/>
          <p14:tracePt t="21661" x="7361238" y="6154738"/>
          <p14:tracePt t="21670" x="7378700" y="6164263"/>
          <p14:tracePt t="21677" x="7397750" y="6173788"/>
          <p14:tracePt t="21686" x="7424738" y="6173788"/>
          <p14:tracePt t="21692" x="7443788" y="6181725"/>
          <p14:tracePt t="21700" x="7461250" y="6181725"/>
          <p14:tracePt t="21708" x="7507288" y="6191250"/>
          <p14:tracePt t="21716" x="7524750" y="6191250"/>
          <p14:tracePt t="21724" x="7543800" y="6200775"/>
          <p14:tracePt t="21732" x="7561263" y="6200775"/>
          <p14:tracePt t="21740" x="7580313" y="6200775"/>
          <p14:tracePt t="21754" x="7597775" y="6210300"/>
          <p14:tracePt t="21762" x="7607300" y="6210300"/>
          <p14:tracePt t="21770" x="7616825" y="6210300"/>
          <p14:tracePt t="21778" x="7634288" y="6210300"/>
          <p14:tracePt t="21788" x="7643813" y="6218238"/>
          <p14:tracePt t="21794" x="7653338" y="6218238"/>
          <p14:tracePt t="21803" x="7662863" y="6227763"/>
          <p14:tracePt t="21810" x="7680325" y="6227763"/>
          <p14:tracePt t="21818" x="7699375" y="6227763"/>
          <p14:tracePt t="21826" x="7716838" y="6227763"/>
          <p14:tracePt t="21834" x="7743825" y="6237288"/>
          <p14:tracePt t="21842" x="7780338" y="6237288"/>
          <p14:tracePt t="21848" x="7799388" y="6246813"/>
          <p14:tracePt t="21856" x="7826375" y="6246813"/>
          <p14:tracePt t="21865" x="7853363" y="6246813"/>
          <p14:tracePt t="21872" x="7881938" y="6246813"/>
          <p14:tracePt t="21881" x="7899400" y="6246813"/>
          <p14:tracePt t="21888" x="7926388" y="6246813"/>
          <p14:tracePt t="21896" x="7962900" y="6246813"/>
          <p14:tracePt t="21903" x="7999413" y="6246813"/>
          <p14:tracePt t="21912" x="8027988" y="6246813"/>
          <p14:tracePt t="21920" x="8045450" y="6246813"/>
          <p14:tracePt t="21928" x="8081963" y="6237288"/>
          <p14:tracePt t="21936" x="8101013" y="6237288"/>
          <p14:tracePt t="21941" x="8118475" y="6227763"/>
          <p14:tracePt t="21964" x="8154988" y="6218238"/>
          <p14:tracePt t="21966" x="8174038" y="6218238"/>
          <p14:tracePt t="21974" x="8191500" y="6210300"/>
          <p14:tracePt t="21981" x="8201025" y="6210300"/>
          <p14:tracePt t="21990" x="8220075" y="6210300"/>
          <p14:tracePt t="21998" x="8228013" y="6210300"/>
          <p14:tracePt t="22006" x="8256588" y="6210300"/>
          <p14:tracePt t="22015" x="8274050" y="6210300"/>
          <p14:tracePt t="22022" x="8301038" y="6200775"/>
          <p14:tracePt t="22029" x="8320088" y="6200775"/>
          <p14:tracePt t="22036" x="8337550" y="6200775"/>
          <p14:tracePt t="22044" x="8356600" y="6200775"/>
          <p14:tracePt t="22052" x="8374063" y="6200775"/>
          <p14:tracePt t="22060" x="8393113" y="6200775"/>
          <p14:tracePt t="22068" x="8410575" y="6200775"/>
          <p14:tracePt t="22076" x="8429625" y="6200775"/>
          <p14:tracePt t="22085" x="8456613" y="6200775"/>
          <p14:tracePt t="22092" x="8475663" y="6200775"/>
          <p14:tracePt t="22100" x="8493125" y="6200775"/>
          <p14:tracePt t="22108" x="8520113" y="6200775"/>
          <p14:tracePt t="22116" x="8539163" y="6200775"/>
          <p14:tracePt t="22124" x="8566150" y="6200775"/>
          <p14:tracePt t="22130" x="8585200" y="6200775"/>
          <p14:tracePt t="22137" x="8602663" y="6210300"/>
          <p14:tracePt t="22146" x="8621713" y="6210300"/>
          <p14:tracePt t="22153" x="8639175" y="6210300"/>
          <p14:tracePt t="22162" x="8658225" y="6210300"/>
          <p14:tracePt t="22170" x="8666163" y="6210300"/>
          <p14:tracePt t="22178" x="8685213" y="6218238"/>
          <p14:tracePt t="22186" x="8702675" y="6218238"/>
          <p14:tracePt t="22194" x="8721725" y="6218238"/>
          <p14:tracePt t="22210" x="8739188" y="6218238"/>
          <p14:tracePt t="22218" x="8758238" y="6218238"/>
          <p14:tracePt t="22224" x="8767763" y="6218238"/>
          <p14:tracePt t="22232" x="8775700" y="6218238"/>
          <p14:tracePt t="22240" x="8785225" y="6218238"/>
          <p14:tracePt t="22248" x="8794750" y="6218238"/>
          <p14:tracePt t="22264" x="8804275" y="6218238"/>
          <p14:tracePt t="22281" x="8812213" y="6218238"/>
          <p14:tracePt t="22289" x="8812213" y="6210300"/>
          <p14:tracePt t="22304" x="8821738" y="6210300"/>
          <p14:tracePt t="22328" x="8831263" y="6210300"/>
          <p14:tracePt t="22334" x="8840788" y="6200775"/>
          <p14:tracePt t="22342" x="8848725" y="6200775"/>
          <p14:tracePt t="22351" x="8858250" y="6191250"/>
          <p14:tracePt t="22358" x="8867775" y="6191250"/>
          <p14:tracePt t="22366" x="8877300" y="6191250"/>
          <p14:tracePt t="22374" x="8877300" y="6181725"/>
          <p14:tracePt t="22382" x="8885238" y="6181725"/>
          <p14:tracePt t="22390" x="8894763" y="6181725"/>
          <p14:tracePt t="22398" x="8904288" y="6181725"/>
          <p14:tracePt t="22406" x="8913813" y="6173788"/>
          <p14:tracePt t="22420" x="8921750" y="6164263"/>
          <p14:tracePt t="22428" x="8931275" y="6164263"/>
          <p14:tracePt t="22436" x="8950325" y="6154738"/>
          <p14:tracePt t="22444" x="8959850" y="6154738"/>
          <p14:tracePt t="22452" x="8967788" y="6145213"/>
          <p14:tracePt t="22460" x="8977313" y="6145213"/>
          <p14:tracePt t="22468" x="8977313" y="6137275"/>
          <p14:tracePt t="22477" x="8986838" y="6137275"/>
          <p14:tracePt t="22484" x="8996363" y="6137275"/>
          <p14:tracePt t="22492" x="9004300" y="6137275"/>
          <p14:tracePt t="22500" x="9013825" y="6137275"/>
          <p14:tracePt t="22506" x="9023350" y="6137275"/>
          <p14:tracePt t="22629" x="9032875" y="6127750"/>
          <p14:tracePt t="22641" x="9040813" y="6127750"/>
          <p14:tracePt t="22650" x="9050338" y="6127750"/>
          <p14:tracePt t="22657" x="9069388" y="6127750"/>
          <p14:tracePt t="22665" x="9077325" y="6127750"/>
          <p14:tracePt t="22672" x="9096375" y="6127750"/>
          <p14:tracePt t="22688" x="9105900" y="6127750"/>
          <p14:tracePt t="22694" x="9123363" y="6127750"/>
          <p14:tracePt t="22702" x="9142413" y="6127750"/>
          <p14:tracePt t="22710" x="9159875" y="6118225"/>
          <p14:tracePt t="22718" x="9169400" y="6118225"/>
          <p14:tracePt t="22726" x="9186863" y="6118225"/>
          <p14:tracePt t="22734" x="9205913" y="6118225"/>
          <p14:tracePt t="22742" x="9223375" y="6118225"/>
          <p14:tracePt t="22750" x="9232900" y="6118225"/>
          <p14:tracePt t="22759" x="9251950" y="6118225"/>
          <p14:tracePt t="22766" x="9259888" y="6118225"/>
          <p14:tracePt t="22774" x="9278938" y="6118225"/>
          <p14:tracePt t="22782" x="9288463" y="6118225"/>
          <p14:tracePt t="22790" x="9305925" y="6118225"/>
          <p14:tracePt t="22797" x="9315450" y="6118225"/>
          <p14:tracePt t="22804" x="9324975" y="6118225"/>
          <p14:tracePt t="22814" x="9332913" y="6118225"/>
          <p14:tracePt t="22820" x="9351963" y="6118225"/>
          <p14:tracePt t="22828" x="9369425" y="6118225"/>
          <p14:tracePt t="22836" x="9388475" y="6118225"/>
          <p14:tracePt t="22844" x="9405938" y="6118225"/>
          <p14:tracePt t="22852" x="9424988" y="6118225"/>
          <p14:tracePt t="22860" x="9442450" y="6118225"/>
          <p14:tracePt t="22868" x="9461500" y="6118225"/>
          <p14:tracePt t="22876" x="9471025" y="6118225"/>
          <p14:tracePt t="22884" x="9488488" y="6118225"/>
          <p14:tracePt t="22890" x="9507538" y="6118225"/>
          <p14:tracePt t="22899" x="9525000" y="6118225"/>
          <p14:tracePt t="22906" x="9544050" y="6108700"/>
          <p14:tracePt t="22915" x="9561513" y="6100763"/>
          <p14:tracePt t="22922" x="9580563" y="6100763"/>
          <p14:tracePt t="22931" x="9598025" y="6091238"/>
          <p14:tracePt t="22938" x="9617075" y="6091238"/>
          <p14:tracePt t="22948" x="9634538" y="6091238"/>
          <p14:tracePt t="22954" x="9644063" y="6091238"/>
          <p14:tracePt t="22968" x="9661525" y="6081713"/>
          <p14:tracePt t="22970" x="9671050" y="6081713"/>
          <p14:tracePt t="22984" x="9680575" y="6081713"/>
          <p14:tracePt t="23001" x="9690100" y="6081713"/>
          <p14:tracePt t="23008" x="9698038" y="6081713"/>
          <p14:tracePt t="23016" x="9717088" y="6081713"/>
          <p14:tracePt t="23024" x="9726613" y="6081713"/>
          <p14:tracePt t="23032" x="9744075" y="6081713"/>
          <p14:tracePt t="23040" x="9763125" y="6081713"/>
          <p14:tracePt t="23057" x="9780588" y="6081713"/>
          <p14:tracePt t="23064" x="9790113" y="6081713"/>
          <p14:tracePt t="23072" x="9799638" y="6072188"/>
          <p14:tracePt t="23080" x="9817100" y="6072188"/>
          <p14:tracePt t="23086" x="9836150" y="6072188"/>
          <p14:tracePt t="23095" x="9853613" y="6072188"/>
          <p14:tracePt t="23102" x="9863138" y="6072188"/>
          <p14:tracePt t="23110" x="9882188" y="6072188"/>
          <p14:tracePt t="23118" x="9890125" y="6072188"/>
          <p14:tracePt t="23126" x="9909175" y="6072188"/>
          <p14:tracePt t="23134" x="9926638" y="6072188"/>
          <p14:tracePt t="23143" x="9945688" y="6072188"/>
          <p14:tracePt t="23151" x="9963150" y="6064250"/>
          <p14:tracePt t="23158" x="9982200" y="6064250"/>
          <p14:tracePt t="23164" x="9999663" y="6064250"/>
          <p14:tracePt t="23172" x="10018713" y="6064250"/>
          <p14:tracePt t="23180" x="10036175" y="6064250"/>
          <p14:tracePt t="23187" x="10055225" y="6064250"/>
          <p14:tracePt t="23196" x="10072688" y="6064250"/>
          <p14:tracePt t="23203" x="10091738" y="6064250"/>
          <p14:tracePt t="23212" x="10101263" y="6064250"/>
          <p14:tracePt t="23220" x="10118725" y="6064250"/>
          <p14:tracePt t="23228" x="10137775" y="6072188"/>
          <p14:tracePt t="23236" x="10145713" y="6072188"/>
          <p14:tracePt t="23246" x="10164763" y="6072188"/>
          <p14:tracePt t="23252" x="10174288" y="6072188"/>
          <p14:tracePt t="23260" x="10191750" y="6072188"/>
          <p14:tracePt t="23266" x="10210800" y="6081713"/>
          <p14:tracePt t="23274" x="10228263" y="6081713"/>
          <p14:tracePt t="23283" x="10247313" y="6081713"/>
          <p14:tracePt t="23290" x="10264775" y="6091238"/>
          <p14:tracePt t="23298" x="10283825" y="6091238"/>
          <p14:tracePt t="23314" x="10301288" y="6091238"/>
          <p14:tracePt t="23322" x="10310813" y="6091238"/>
          <p14:tracePt t="23330" x="10328275" y="6091238"/>
          <p14:tracePt t="23338" x="10337800" y="6091238"/>
          <p14:tracePt t="23350" x="10347325" y="6091238"/>
          <p14:tracePt t="23368" x="10356850" y="6091238"/>
          <p14:tracePt t="23376" x="10364788" y="6091238"/>
          <p14:tracePt t="23384" x="10374313" y="6091238"/>
          <p14:tracePt t="23392" x="10383838" y="6091238"/>
          <p14:tracePt t="23400" x="10393363" y="6100763"/>
          <p14:tracePt t="23408" x="10410825" y="6100763"/>
          <p14:tracePt t="23424" x="10429875" y="6100763"/>
          <p14:tracePt t="23433" x="10447338" y="6100763"/>
          <p14:tracePt t="23440" x="10456863" y="6100763"/>
          <p14:tracePt t="23447" x="10466388" y="6100763"/>
          <p14:tracePt t="23454" x="10474325" y="6100763"/>
          <p14:tracePt t="23463" x="10493375" y="6100763"/>
          <p14:tracePt t="23470" x="10510838" y="6108700"/>
          <p14:tracePt t="23480" x="10520363" y="6108700"/>
          <p14:tracePt t="23487" x="10539413" y="6108700"/>
          <p14:tracePt t="23494" x="10556875" y="6108700"/>
          <p14:tracePt t="23502" x="10575925" y="6108700"/>
          <p14:tracePt t="23510" x="10585450" y="6108700"/>
          <p14:tracePt t="23518" x="10602913" y="6108700"/>
          <p14:tracePt t="23526" x="10621963" y="6118225"/>
          <p14:tracePt t="23534" x="10639425" y="6118225"/>
          <p14:tracePt t="23540" x="10658475" y="6118225"/>
          <p14:tracePt t="23548" x="10675938" y="6118225"/>
          <p14:tracePt t="23556" x="10694988" y="6118225"/>
          <p14:tracePt t="23564" x="10712450" y="6118225"/>
          <p14:tracePt t="23572" x="10731500" y="6127750"/>
          <p14:tracePt t="23588" x="10739438" y="6127750"/>
          <p14:tracePt t="23598" x="10758488" y="6127750"/>
          <p14:tracePt t="23604" x="10768013" y="6127750"/>
          <p14:tracePt t="23613" x="10775950" y="6137275"/>
          <p14:tracePt t="23620" x="10785475" y="6137275"/>
          <p14:tracePt t="23629" x="10795000" y="6137275"/>
          <p14:tracePt t="23650" x="10804525" y="6137275"/>
          <p14:tracePt t="23658" x="10812463" y="6137275"/>
          <p14:tracePt t="23666" x="10821988" y="6137275"/>
          <p14:tracePt t="23674" x="10831513" y="6137275"/>
          <p14:tracePt t="23682" x="10848975" y="6137275"/>
          <p14:tracePt t="23690" x="10848975" y="6145213"/>
          <p14:tracePt t="23698" x="10868025" y="6145213"/>
          <p14:tracePt t="23706" x="10885488" y="6145213"/>
          <p14:tracePt t="23714" x="10904538" y="6154738"/>
          <p14:tracePt t="23722" x="10922000" y="6164263"/>
          <p14:tracePt t="23731" x="10931525" y="6164263"/>
          <p14:tracePt t="23736" x="10950575" y="6164263"/>
          <p14:tracePt t="23746" x="10958513" y="6173788"/>
          <p14:tracePt t="23752" x="10968038" y="6173788"/>
          <p14:tracePt t="23760" x="10987088" y="6173788"/>
          <p14:tracePt t="23776" x="11004550" y="6173788"/>
          <p14:tracePt t="23785" x="11023600" y="6173788"/>
          <p14:tracePt t="23792" x="11031538" y="6173788"/>
          <p14:tracePt t="23800" x="11041063" y="6173788"/>
          <p14:tracePt t="23808" x="11050588" y="6173788"/>
          <p14:tracePt t="23816" x="11068050" y="6181725"/>
          <p14:tracePt t="23824" x="11077575" y="6181725"/>
          <p14:tracePt t="23830" x="11096625" y="6181725"/>
          <p14:tracePt t="23838" x="11114088" y="6191250"/>
          <p14:tracePt t="23846" x="11133138" y="6191250"/>
          <p14:tracePt t="23854" x="11150600" y="6191250"/>
          <p14:tracePt t="23863" x="11160125" y="6191250"/>
          <p14:tracePt t="23870" x="11169650" y="6191250"/>
          <p14:tracePt t="23879" x="11177588" y="6191250"/>
          <p14:tracePt t="23886" x="11187113" y="6191250"/>
          <p14:tracePt t="23895" x="11196638" y="6200775"/>
          <p14:tracePt t="23924" x="11206163" y="6200775"/>
          <p14:tracePt t="23936" x="11214100" y="6200775"/>
          <p14:tracePt t="23949" x="11223625" y="6200775"/>
          <p14:tracePt t="23952" x="11233150" y="6200775"/>
          <p14:tracePt t="23961" x="11242675" y="6200775"/>
          <p14:tracePt t="23980" x="11250613" y="6200775"/>
          <p14:tracePt t="23988" x="11260138" y="6200775"/>
          <p14:tracePt t="23996" x="11269663" y="6200775"/>
          <p14:tracePt t="24004" x="11279188" y="6200775"/>
          <p14:tracePt t="24013" x="11287125" y="6200775"/>
          <p14:tracePt t="24018" x="11296650" y="6200775"/>
          <p14:tracePt t="24038" x="11306175" y="6200775"/>
          <p14:tracePt t="24049" x="11323638" y="6200775"/>
          <p14:tracePt t="24054" x="11333163" y="6200775"/>
          <p14:tracePt t="24063" x="11352213" y="6200775"/>
          <p14:tracePt t="24070" x="11369675" y="6200775"/>
          <p14:tracePt t="24079" x="11388725" y="6200775"/>
          <p14:tracePt t="24086" x="11406188" y="6200775"/>
          <p14:tracePt t="24102" x="11425238" y="6200775"/>
          <p14:tracePt t="24110" x="11434763" y="6200775"/>
          <p14:tracePt t="24116" x="11442700" y="6200775"/>
          <p14:tracePt t="24124" x="11452225" y="6200775"/>
          <p14:tracePt t="24132" x="11461750" y="6200775"/>
          <p14:tracePt t="24148" x="11479213" y="6200775"/>
          <p14:tracePt t="24156" x="11488738" y="6200775"/>
          <p14:tracePt t="24164" x="11507788" y="6200775"/>
          <p14:tracePt t="24172" x="11515725" y="6200775"/>
          <p14:tracePt t="24181" x="11525250" y="6200775"/>
          <p14:tracePt t="24188" x="11534775" y="6200775"/>
          <p14:tracePt t="24204" x="11544300" y="6200775"/>
          <p14:tracePt t="24210" x="11552238" y="6200775"/>
          <p14:tracePt t="24229" x="11561763" y="6200775"/>
          <p14:tracePt t="24237" x="11571288" y="6200775"/>
          <p14:tracePt t="24245" x="11580813" y="6200775"/>
          <p14:tracePt t="24254" x="11588750" y="6200775"/>
          <p14:tracePt t="24262" x="11598275" y="6200775"/>
          <p14:tracePt t="24270" x="11617325" y="6200775"/>
          <p14:tracePt t="24278" x="11625263" y="6200775"/>
          <p14:tracePt t="24290" x="11634788" y="6200775"/>
          <p14:tracePt t="24300" x="11644313" y="6200775"/>
          <p14:tracePt t="25709" x="11634788" y="6191250"/>
          <p14:tracePt t="25717" x="11617325" y="6191250"/>
          <p14:tracePt t="25724" x="11598275" y="6191250"/>
          <p14:tracePt t="25732" x="11580813" y="6191250"/>
          <p14:tracePt t="25739" x="11561763" y="6191250"/>
          <p14:tracePt t="25746" x="11544300" y="6191250"/>
          <p14:tracePt t="25756" x="11534775" y="6191250"/>
          <p14:tracePt t="25762" x="11515725" y="6191250"/>
          <p14:tracePt t="25770" x="11498263" y="6191250"/>
          <p14:tracePt t="25778" x="11488738" y="6191250"/>
          <p14:tracePt t="25789" x="11471275" y="6191250"/>
          <p14:tracePt t="25794" x="11452225" y="6191250"/>
          <p14:tracePt t="25802" x="11434763" y="6191250"/>
          <p14:tracePt t="25810" x="11415713" y="6191250"/>
          <p14:tracePt t="25818" x="11398250" y="6191250"/>
          <p14:tracePt t="25827" x="11379200" y="6191250"/>
          <p14:tracePt t="25831" x="11360150" y="6191250"/>
          <p14:tracePt t="25840" x="11352213" y="6191250"/>
          <p14:tracePt t="25848" x="11323638" y="6200775"/>
          <p14:tracePt t="25856" x="11315700" y="6200775"/>
          <p14:tracePt t="25864" x="11296650" y="6200775"/>
          <p14:tracePt t="25872" x="11279188" y="6200775"/>
          <p14:tracePt t="25880" x="11260138" y="6200775"/>
          <p14:tracePt t="25888" x="11242675" y="6200775"/>
          <p14:tracePt t="25896" x="11223625" y="6200775"/>
          <p14:tracePt t="25905" x="11206163" y="6200775"/>
          <p14:tracePt t="25912" x="11187113" y="6200775"/>
          <p14:tracePt t="25920" x="11169650" y="6191250"/>
          <p14:tracePt t="25928" x="11150600" y="6181725"/>
          <p14:tracePt t="25934" x="11133138" y="6173788"/>
          <p14:tracePt t="25942" x="11104563" y="6173788"/>
          <p14:tracePt t="25958" x="11068050" y="6154738"/>
          <p14:tracePt t="25966" x="11050588" y="6154738"/>
          <p14:tracePt t="25975" x="11031538" y="6145213"/>
          <p14:tracePt t="25982" x="11014075" y="6145213"/>
          <p14:tracePt t="25990" x="10995025" y="6137275"/>
          <p14:tracePt t="25998" x="10977563" y="6127750"/>
          <p14:tracePt t="26006" x="10941050" y="6127750"/>
          <p14:tracePt t="26014" x="10914063" y="6118225"/>
          <p14:tracePt t="26022" x="10895013" y="6108700"/>
          <p14:tracePt t="26029" x="10877550" y="6100763"/>
          <p14:tracePt t="26036" x="10858500" y="6091238"/>
          <p14:tracePt t="26044" x="10841038" y="6091238"/>
          <p14:tracePt t="26053" x="10821988" y="6081713"/>
          <p14:tracePt t="26061" x="10804525" y="6081713"/>
          <p14:tracePt t="26069" x="10785475" y="6072188"/>
          <p14:tracePt t="26077" x="10768013" y="6072188"/>
          <p14:tracePt t="26085" x="10748963" y="6064250"/>
          <p14:tracePt t="26093" x="10731500" y="6064250"/>
          <p14:tracePt t="26101" x="10712450" y="6054725"/>
          <p14:tracePt t="26109" x="10694988" y="6054725"/>
          <p14:tracePt t="26115" x="10666413" y="6045200"/>
          <p14:tracePt t="26124" x="10648950" y="6045200"/>
          <p14:tracePt t="26130" x="10629900" y="6035675"/>
          <p14:tracePt t="26139" x="10612438" y="6035675"/>
          <p14:tracePt t="26146" x="10593388" y="6027738"/>
          <p14:tracePt t="26157" x="10575925" y="6018213"/>
          <p14:tracePt t="26163" x="10556875" y="6018213"/>
          <p14:tracePt t="26172" x="10539413" y="6018213"/>
          <p14:tracePt t="26180" x="10520363" y="6008688"/>
          <p14:tracePt t="26186" x="10502900" y="5999163"/>
          <p14:tracePt t="26194" x="10493375" y="5999163"/>
          <p14:tracePt t="26202" x="10474325" y="5999163"/>
          <p14:tracePt t="26210" x="10456863" y="5991225"/>
          <p14:tracePt t="26217" x="10437813" y="5991225"/>
          <p14:tracePt t="26224" x="10420350" y="5981700"/>
          <p14:tracePt t="26232" x="10401300" y="5981700"/>
          <p14:tracePt t="26240" x="10383838" y="5972175"/>
          <p14:tracePt t="26248" x="10364788" y="5962650"/>
          <p14:tracePt t="26257" x="10347325" y="5962650"/>
          <p14:tracePt t="26264" x="10320338" y="5962650"/>
          <p14:tracePt t="26274" x="10301288" y="5962650"/>
          <p14:tracePt t="26280" x="10283825" y="5962650"/>
          <p14:tracePt t="26289" x="10264775" y="5954713"/>
          <p14:tracePt t="26296" x="10247313" y="5954713"/>
          <p14:tracePt t="26302" x="10218738" y="5954713"/>
          <p14:tracePt t="26310" x="10191750" y="5954713"/>
          <p14:tracePt t="26317" x="10145713" y="5954713"/>
          <p14:tracePt t="26325" x="10118725" y="5954713"/>
          <p14:tracePt t="26333" x="10091738" y="5954713"/>
          <p14:tracePt t="26341" x="10045700" y="5954713"/>
          <p14:tracePt t="26349" x="10018713" y="5954713"/>
          <p14:tracePt t="26358" x="9999663" y="5945188"/>
          <p14:tracePt t="26366" x="9982200" y="5945188"/>
          <p14:tracePt t="26374" x="9972675" y="5945188"/>
          <p14:tracePt t="26382" x="9963150" y="5945188"/>
          <p14:tracePt t="26390" x="9955213" y="5945188"/>
          <p14:tracePt t="26398" x="9936163" y="5945188"/>
          <p14:tracePt t="26404" x="9918700" y="5945188"/>
          <p14:tracePt t="26412" x="9899650" y="5945188"/>
          <p14:tracePt t="26421" x="9882188" y="5945188"/>
          <p14:tracePt t="26428" x="9863138" y="5945188"/>
          <p14:tracePt t="26436" x="9845675" y="5945188"/>
          <p14:tracePt t="26444" x="9826625" y="5954713"/>
          <p14:tracePt t="26452" x="9809163" y="5954713"/>
          <p14:tracePt t="26461" x="9790113" y="5954713"/>
          <p14:tracePt t="26468" x="9772650" y="5954713"/>
          <p14:tracePt t="26476" x="9753600" y="5954713"/>
          <p14:tracePt t="26484" x="9744075" y="5954713"/>
          <p14:tracePt t="26492" x="9726613" y="5954713"/>
          <p14:tracePt t="26499" x="9707563" y="5954713"/>
          <p14:tracePt t="26506" x="9690100" y="5954713"/>
          <p14:tracePt t="26515" x="9671050" y="5962650"/>
          <p14:tracePt t="26522" x="9653588" y="5962650"/>
          <p14:tracePt t="26529" x="9634538" y="5962650"/>
          <p14:tracePt t="26538" x="9607550" y="5972175"/>
          <p14:tracePt t="26546" x="9571038" y="5972175"/>
          <p14:tracePt t="26554" x="9534525" y="5981700"/>
          <p14:tracePt t="26562" x="9507538" y="5981700"/>
          <p14:tracePt t="26572" x="9461500" y="5981700"/>
          <p14:tracePt t="26578" x="9434513" y="5981700"/>
          <p14:tracePt t="26586" x="9405938" y="5981700"/>
          <p14:tracePt t="26592" x="9388475" y="5991225"/>
          <p14:tracePt t="26600" x="9369425" y="5991225"/>
          <p14:tracePt t="26608" x="9351963" y="5991225"/>
          <p14:tracePt t="26616" x="9332913" y="5991225"/>
          <p14:tracePt t="26624" x="9324975" y="5991225"/>
          <p14:tracePt t="26632" x="9315450" y="5991225"/>
          <p14:tracePt t="26640" x="9296400" y="5991225"/>
          <p14:tracePt t="26656" x="9278938" y="5991225"/>
          <p14:tracePt t="26665" x="9269413" y="5991225"/>
          <p14:tracePt t="26672" x="9259888" y="5991225"/>
          <p14:tracePt t="26680" x="9242425" y="5991225"/>
          <p14:tracePt t="26687" x="9232900" y="5991225"/>
          <p14:tracePt t="26694" x="9223375" y="5991225"/>
          <p14:tracePt t="26703" x="9205913" y="5991225"/>
          <p14:tracePt t="26710" x="9186863" y="5991225"/>
          <p14:tracePt t="26718" x="9169400" y="5991225"/>
          <p14:tracePt t="26726" x="9150350" y="5991225"/>
          <p14:tracePt t="26734" x="9132888" y="5991225"/>
          <p14:tracePt t="26742" x="9113838" y="5991225"/>
          <p14:tracePt t="26750" x="9096375" y="5991225"/>
          <p14:tracePt t="26759" x="9077325" y="5991225"/>
          <p14:tracePt t="26766" x="9059863" y="5991225"/>
          <p14:tracePt t="26772" x="9040813" y="5991225"/>
          <p14:tracePt t="26780" x="9023350" y="5991225"/>
          <p14:tracePt t="26789" x="9004300" y="5991225"/>
          <p14:tracePt t="26805" x="8986838" y="5991225"/>
          <p14:tracePt t="26812" x="8977313" y="5991225"/>
          <p14:tracePt t="26822" x="8959850" y="5991225"/>
          <p14:tracePt t="26828" x="8950325" y="5991225"/>
          <p14:tracePt t="26838" x="8931275" y="5991225"/>
          <p14:tracePt t="26844" x="8913813" y="5991225"/>
          <p14:tracePt t="26852" x="8904288" y="5991225"/>
          <p14:tracePt t="26860" x="8894763" y="5991225"/>
          <p14:tracePt t="26866" x="8885238" y="5991225"/>
          <p14:tracePt t="26874" x="8867775" y="5981700"/>
          <p14:tracePt t="26882" x="8848725" y="5981700"/>
          <p14:tracePt t="26891" x="8831263" y="5981700"/>
          <p14:tracePt t="26898" x="8812213" y="5981700"/>
          <p14:tracePt t="26906" x="8794750" y="5981700"/>
          <p14:tracePt t="26914" x="8775700" y="5981700"/>
          <p14:tracePt t="26922" x="8758238" y="5981700"/>
          <p14:tracePt t="26930" x="8739188" y="5972175"/>
          <p14:tracePt t="26938" x="8721725" y="5972175"/>
          <p14:tracePt t="26955" x="8702675" y="5972175"/>
          <p14:tracePt t="26972" x="8675688" y="5972175"/>
          <p14:tracePt t="26975" x="8658225" y="5972175"/>
          <p14:tracePt t="26984" x="8639175" y="5972175"/>
          <p14:tracePt t="26992" x="8629650" y="5972175"/>
          <p14:tracePt t="27008" x="8612188" y="5972175"/>
          <p14:tracePt t="27016" x="8593138" y="5972175"/>
          <p14:tracePt t="27024" x="8585200" y="5972175"/>
          <p14:tracePt t="27032" x="8575675" y="5972175"/>
          <p14:tracePt t="27040" x="8566150" y="5972175"/>
          <p14:tracePt t="27048" x="8556625" y="5972175"/>
          <p14:tracePt t="27054" x="8548688" y="5972175"/>
          <p14:tracePt t="27062" x="8539163" y="5972175"/>
          <p14:tracePt t="27070" x="8529638" y="5972175"/>
          <p14:tracePt t="27078" x="8512175" y="5972175"/>
          <p14:tracePt t="27087" x="8502650" y="5972175"/>
          <p14:tracePt t="27094" x="8493125" y="5972175"/>
          <p14:tracePt t="27102" x="8483600" y="5972175"/>
          <p14:tracePt t="27110" x="8466138" y="5972175"/>
          <p14:tracePt t="27118" x="8447088" y="5972175"/>
          <p14:tracePt t="27126" x="8429625" y="5972175"/>
          <p14:tracePt t="27134" x="8420100" y="5972175"/>
          <p14:tracePt t="27142" x="8410575" y="5972175"/>
          <p14:tracePt t="27150" x="8402638" y="5972175"/>
          <p14:tracePt t="27160" x="8393113" y="5972175"/>
          <p14:tracePt t="27172" x="8383588" y="5972175"/>
          <p14:tracePt t="27192" x="8374063" y="5972175"/>
          <p14:tracePt t="27205" x="8366125" y="5972175"/>
          <p14:tracePt t="27213" x="8356600" y="5972175"/>
          <p14:tracePt t="27222" x="8337550" y="5972175"/>
          <p14:tracePt t="27229" x="8320088" y="5972175"/>
          <p14:tracePt t="27239" x="8301038" y="5972175"/>
          <p14:tracePt t="27246" x="8301038" y="5981700"/>
          <p14:tracePt t="27251" x="8293100" y="5981700"/>
          <p14:tracePt t="27259" x="8283575" y="5981700"/>
          <p14:tracePt t="27267" x="8264525" y="5981700"/>
          <p14:tracePt t="27279" x="8256588" y="5981700"/>
          <p14:tracePt t="27289" x="8247063" y="5981700"/>
          <p14:tracePt t="27303" x="8237538" y="5981700"/>
          <p14:tracePt t="27327" x="8228013" y="5981700"/>
          <p14:tracePt t="27335" x="8220075" y="5981700"/>
          <p14:tracePt t="27342" x="8210550" y="5981700"/>
          <p14:tracePt t="27348" x="8201025" y="5981700"/>
          <p14:tracePt t="27356" x="8191500" y="5981700"/>
          <p14:tracePt t="27364" x="8183563" y="5981700"/>
          <p14:tracePt t="27379" x="8174038" y="5981700"/>
          <p14:tracePt t="27396" x="8164513" y="5981700"/>
          <p14:tracePt t="27408" x="8154988" y="5981700"/>
          <p14:tracePt t="27416" x="8147050" y="5981700"/>
          <p14:tracePt t="27427" x="8137525" y="5981700"/>
          <p14:tracePt t="27442" x="8128000" y="5981700"/>
          <p14:tracePt t="27458" x="8118475" y="5981700"/>
          <p14:tracePt t="27466" x="8108950" y="5981700"/>
          <p14:tracePt t="27474" x="8091488" y="5981700"/>
          <p14:tracePt t="27482" x="8081963" y="5981700"/>
          <p14:tracePt t="27490" x="8072438" y="5981700"/>
          <p14:tracePt t="27506" x="8064500" y="5981700"/>
          <p14:tracePt t="27514" x="8054975" y="5981700"/>
          <p14:tracePt t="27522" x="8045450" y="5981700"/>
          <p14:tracePt t="27528" x="8035925" y="5981700"/>
          <p14:tracePt t="27537" x="8027988" y="5981700"/>
          <p14:tracePt t="27609" x="8018463" y="5981700"/>
          <p14:tracePt t="27933" x="8008938" y="5981700"/>
          <p14:tracePt t="27948" x="7999413" y="5981700"/>
          <p14:tracePt t="27953" x="7991475" y="5991225"/>
          <p14:tracePt t="27961" x="7981950" y="5991225"/>
          <p14:tracePt t="27968" x="7972425" y="5991225"/>
          <p14:tracePt t="28097" x="7962900" y="5991225"/>
          <p14:tracePt t="28121" x="7954963" y="5991225"/>
          <p14:tracePt t="28189" x="7945438" y="5991225"/>
          <p14:tracePt t="28211" x="7935913" y="5991225"/>
          <p14:tracePt t="28310" x="7926388" y="5991225"/>
          <p14:tracePt t="29059" x="0" y="0"/>
        </p14:tracePtLst>
        <p14:tracePtLst>
          <p14:tracePt t="43438" x="7205663" y="1844675"/>
          <p14:tracePt t="43525" x="7196138" y="1844675"/>
          <p14:tracePt t="43543" x="7196138" y="1854200"/>
          <p14:tracePt t="43551" x="7186613" y="1862138"/>
          <p14:tracePt t="43559" x="7178675" y="1881188"/>
          <p14:tracePt t="43568" x="7169150" y="1898650"/>
          <p14:tracePt t="43574" x="7169150" y="1917700"/>
          <p14:tracePt t="43582" x="7150100" y="1935163"/>
          <p14:tracePt t="43591" x="7142163" y="1954213"/>
          <p14:tracePt t="43600" x="7123113" y="1973263"/>
          <p14:tracePt t="43606" x="7105650" y="1990725"/>
          <p14:tracePt t="43614" x="7086600" y="2009775"/>
          <p14:tracePt t="43623" x="7059613" y="2027238"/>
          <p14:tracePt t="43631" x="7040563" y="2063750"/>
          <p14:tracePt t="43636" x="7023100" y="2082800"/>
          <p14:tracePt t="43646" x="7004050" y="2100263"/>
          <p14:tracePt t="43652" x="6986588" y="2119313"/>
          <p14:tracePt t="43663" x="6967538" y="2136775"/>
          <p14:tracePt t="43668" x="6940550" y="2163763"/>
          <p14:tracePt t="43684" x="6923088" y="2182813"/>
          <p14:tracePt t="43692" x="6904038" y="2192338"/>
          <p14:tracePt t="43700" x="6886575" y="2200275"/>
          <p14:tracePt t="43708" x="6858000" y="2228850"/>
          <p14:tracePt t="43716" x="6840538" y="2246313"/>
          <p14:tracePt t="43724" x="6821488" y="2265363"/>
          <p14:tracePt t="43729" x="6813550" y="2282825"/>
          <p14:tracePt t="43738" x="6794500" y="2301875"/>
          <p14:tracePt t="43746" x="6784975" y="2319338"/>
          <p14:tracePt t="43754" x="6777038" y="2338388"/>
          <p14:tracePt t="43762" x="6767513" y="2355850"/>
          <p14:tracePt t="43770" x="6748463" y="2374900"/>
          <p14:tracePt t="43778" x="6748463" y="2382838"/>
          <p14:tracePt t="43786" x="6740525" y="2401888"/>
          <p14:tracePt t="43795" x="6731000" y="2419350"/>
          <p14:tracePt t="43802" x="6731000" y="2428875"/>
          <p14:tracePt t="43810" x="6721475" y="2447925"/>
          <p14:tracePt t="43820" x="6721475" y="2455863"/>
          <p14:tracePt t="43906" x="6731000" y="2447925"/>
          <p14:tracePt t="43915" x="6748463" y="2428875"/>
          <p14:tracePt t="43924" x="6767513" y="2392363"/>
          <p14:tracePt t="43931" x="6784975" y="2346325"/>
          <p14:tracePt t="43940" x="6813550" y="2301875"/>
          <p14:tracePt t="43949" x="6831013" y="2265363"/>
          <p14:tracePt t="43954" x="6858000" y="2228850"/>
          <p14:tracePt t="43962" x="6877050" y="2200275"/>
          <p14:tracePt t="43970" x="6894513" y="2182813"/>
          <p14:tracePt t="43978" x="6904038" y="2163763"/>
          <p14:tracePt t="43985" x="6923088" y="2136775"/>
          <p14:tracePt t="43994" x="6923088" y="2127250"/>
          <p14:tracePt t="44002" x="6940550" y="2100263"/>
          <p14:tracePt t="44007" x="6950075" y="2082800"/>
          <p14:tracePt t="44025" x="6959600" y="2063750"/>
          <p14:tracePt t="44032" x="6967538" y="2046288"/>
          <p14:tracePt t="44041" x="6977063" y="2027238"/>
          <p14:tracePt t="44051" x="6977063" y="2009775"/>
          <p14:tracePt t="44056" x="6986588" y="2000250"/>
          <p14:tracePt t="44066" x="6996113" y="1981200"/>
          <p14:tracePt t="44073" x="6996113" y="1963738"/>
          <p14:tracePt t="44081" x="7004050" y="1954213"/>
          <p14:tracePt t="44171" x="6996113" y="1963738"/>
          <p14:tracePt t="44179" x="6986588" y="1981200"/>
          <p14:tracePt t="44187" x="6977063" y="2000250"/>
          <p14:tracePt t="44195" x="6967538" y="2017713"/>
          <p14:tracePt t="44203" x="6950075" y="2036763"/>
          <p14:tracePt t="44209" x="6940550" y="2054225"/>
          <p14:tracePt t="44216" x="6923088" y="2073275"/>
          <p14:tracePt t="44224" x="6904038" y="2109788"/>
          <p14:tracePt t="44233" x="6894513" y="2136775"/>
          <p14:tracePt t="44240" x="6886575" y="2155825"/>
          <p14:tracePt t="44248" x="6858000" y="2182813"/>
          <p14:tracePt t="44256" x="6850063" y="2219325"/>
          <p14:tracePt t="44264" x="6840538" y="2246313"/>
          <p14:tracePt t="44272" x="6831013" y="2273300"/>
          <p14:tracePt t="44281" x="6821488" y="2292350"/>
          <p14:tracePt t="44288" x="6813550" y="2309813"/>
          <p14:tracePt t="44296" x="6804025" y="2328863"/>
          <p14:tracePt t="44302" x="6804025" y="2346325"/>
          <p14:tracePt t="44312" x="6804025" y="2365375"/>
          <p14:tracePt t="44318" x="6794500" y="2382838"/>
          <p14:tracePt t="44327" x="6794500" y="2392363"/>
          <p14:tracePt t="44334" x="6794500" y="2411413"/>
          <p14:tracePt t="44343" x="6794500" y="2419350"/>
          <p14:tracePt t="44352" x="6794500" y="2428875"/>
          <p14:tracePt t="44367" x="6784975" y="2438400"/>
          <p14:tracePt t="44374" x="6784975" y="2447925"/>
          <p14:tracePt t="44384" x="6784975" y="2455863"/>
          <p14:tracePt t="44393" x="6784975" y="2465388"/>
          <p14:tracePt t="44408" x="6784975" y="2474913"/>
          <p14:tracePt t="44416" x="6777038" y="2474913"/>
          <p14:tracePt t="44593" x="6777038" y="2484438"/>
          <p14:tracePt t="44605" x="6777038" y="2492375"/>
          <p14:tracePt t="45147"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7B29-0410-445A-AFB9-8A3EEFC41E7E}"/>
              </a:ext>
            </a:extLst>
          </p:cNvPr>
          <p:cNvSpPr>
            <a:spLocks noGrp="1"/>
          </p:cNvSpPr>
          <p:nvPr>
            <p:ph type="title"/>
          </p:nvPr>
        </p:nvSpPr>
        <p:spPr/>
        <p:txBody>
          <a:bodyPr/>
          <a:lstStyle/>
          <a:p>
            <a:r>
              <a:rPr lang="de-DE" spc="-1" dirty="0">
                <a:solidFill>
                  <a:srgbClr val="000000"/>
                </a:solidFill>
              </a:rPr>
              <a:t>Decoupled Opacity Optimization (DOO) [</a:t>
            </a:r>
            <a:r>
              <a:rPr lang="en-US" spc="-1" dirty="0">
                <a:solidFill>
                  <a:srgbClr val="000000"/>
                </a:solidFill>
              </a:rPr>
              <a:t>GTG17</a:t>
            </a:r>
            <a:r>
              <a:rPr lang="de-DE" spc="-1" dirty="0">
                <a:solidFill>
                  <a:srgbClr val="000000"/>
                </a:solidFill>
              </a:rPr>
              <a: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34AED9-89CE-4DDC-95CD-41B3DC4E946B}"/>
                  </a:ext>
                </a:extLst>
              </p:cNvPr>
              <p:cNvSpPr>
                <a:spLocks noGrp="1"/>
              </p:cNvSpPr>
              <p:nvPr>
                <p:ph idx="1"/>
              </p:nvPr>
            </p:nvSpPr>
            <p:spPr>
              <a:xfrm>
                <a:off x="522818" y="1198563"/>
                <a:ext cx="11142133" cy="4894262"/>
              </a:xfrm>
            </p:spPr>
            <p:txBody>
              <a:bodyPr/>
              <a:lstStyle/>
              <a:p>
                <a:pPr marL="0" indent="0">
                  <a:buNone/>
                </a:pPr>
                <a:r>
                  <a:rPr lang="de-DE" spc="-1" dirty="0">
                    <a:solidFill>
                      <a:srgbClr val="000000"/>
                    </a:solidFill>
                  </a:rPr>
                  <a:t>Given a fragment at depth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𝑧</m:t>
                        </m:r>
                      </m:e>
                      <m:sub>
                        <m:r>
                          <a:rPr lang="de-DE" i="1">
                            <a:latin typeface="Cambria Math" panose="02040503050406030204" pitchFamily="18" charset="0"/>
                          </a:rPr>
                          <m:t>𝑙</m:t>
                        </m:r>
                      </m:sub>
                    </m:sSub>
                  </m:oMath>
                </a14:m>
                <a:r>
                  <a:rPr lang="de-DE" spc="-1" dirty="0">
                    <a:solidFill>
                      <a:srgbClr val="000000"/>
                    </a:solidFill>
                  </a:rPr>
                  <a:t> with importance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𝑔</m:t>
                        </m:r>
                      </m:e>
                      <m:sub>
                        <m:r>
                          <a:rPr lang="de-DE" i="1">
                            <a:latin typeface="Cambria Math" panose="02040503050406030204" pitchFamily="18" charset="0"/>
                          </a:rPr>
                          <m:t>𝑙</m:t>
                        </m:r>
                      </m:sub>
                    </m:sSub>
                  </m:oMath>
                </a14:m>
                <a:endParaRPr lang="de-DE" spc="-1" dirty="0">
                  <a:solidFill>
                    <a:srgbClr val="000000"/>
                  </a:solidFill>
                </a:endParaRPr>
              </a:p>
              <a:p>
                <a:pPr>
                  <a:buFont typeface="Arial" panose="020B0604020202020204" pitchFamily="34" charset="0"/>
                  <a:buChar char="•"/>
                </a:pPr>
                <a:endParaRPr lang="de-DE" spc="-1" dirty="0">
                  <a:solidFill>
                    <a:srgbClr val="000000"/>
                  </a:solidFill>
                </a:endParaRPr>
              </a:p>
              <a:p>
                <a:pPr marL="0" indent="0">
                  <a:buNone/>
                </a:pPr>
                <a14:m>
                  <m:oMathPara xmlns:m="http://schemas.openxmlformats.org/officeDocument/2006/math">
                    <m:oMathParaPr>
                      <m:jc m:val="left"/>
                    </m:oMathParaPr>
                    <m:oMath xmlns:m="http://schemas.openxmlformats.org/officeDocument/2006/math">
                      <m:sSub>
                        <m:sSubPr>
                          <m:ctrlPr>
                            <a:rPr lang="ar-AE" i="1" smtClean="0">
                              <a:latin typeface="Cambria Math" panose="02040503050406030204" pitchFamily="18" charset="0"/>
                            </a:rPr>
                          </m:ctrlPr>
                        </m:sSubPr>
                        <m:e>
                          <m:r>
                            <a:rPr lang="ar-AE" smtClean="0">
                              <a:latin typeface="Cambria Math" panose="02040503050406030204" pitchFamily="18" charset="0"/>
                            </a:rPr>
                            <m:t>𝛼</m:t>
                          </m:r>
                        </m:e>
                        <m:sub>
                          <m:r>
                            <a:rPr lang="de-DE" b="0" i="1" smtClean="0">
                              <a:latin typeface="Cambria Math" panose="02040503050406030204" pitchFamily="18" charset="0"/>
                            </a:rPr>
                            <m:t>𝑙</m:t>
                          </m:r>
                        </m:sub>
                      </m:sSub>
                      <m:r>
                        <a:rPr lang="ar-AE" b="0" i="1">
                          <a:latin typeface="Cambria Math" panose="02040503050406030204" pitchFamily="18" charset="0"/>
                        </a:rPr>
                        <m:t> </m:t>
                      </m:r>
                      <m:r>
                        <a:rPr lang="ar-AE">
                          <a:latin typeface="Cambria Math" panose="02040503050406030204" pitchFamily="18" charset="0"/>
                        </a:rPr>
                        <m:t>=</m:t>
                      </m:r>
                      <m:f>
                        <m:fPr>
                          <m:ctrlPr>
                            <a:rPr lang="ar-AE" b="0" i="1">
                              <a:latin typeface="Cambria Math" panose="02040503050406030204" pitchFamily="18" charset="0"/>
                            </a:rPr>
                          </m:ctrlPr>
                        </m:fPr>
                        <m:num>
                          <m:r>
                            <a:rPr lang="ar-AE">
                              <a:latin typeface="Cambria Math" panose="02040503050406030204" pitchFamily="18" charset="0"/>
                            </a:rPr>
                            <m:t>𝑝</m:t>
                          </m:r>
                        </m:num>
                        <m:den>
                          <m:r>
                            <a:rPr lang="ar-AE">
                              <a:latin typeface="Cambria Math" panose="02040503050406030204" pitchFamily="18" charset="0"/>
                            </a:rPr>
                            <m:t>𝑝</m:t>
                          </m:r>
                          <m:r>
                            <a:rPr lang="ar-AE">
                              <a:latin typeface="Cambria Math" panose="02040503050406030204" pitchFamily="18" charset="0"/>
                            </a:rPr>
                            <m:t>+</m:t>
                          </m:r>
                          <m:sSup>
                            <m:sSupPr>
                              <m:ctrlPr>
                                <a:rPr lang="ar-AE" b="0" i="1">
                                  <a:latin typeface="Cambria Math" panose="02040503050406030204" pitchFamily="18" charset="0"/>
                                </a:rPr>
                              </m:ctrlPr>
                            </m:sSupPr>
                            <m:e>
                              <m:d>
                                <m:dPr>
                                  <m:ctrlPr>
                                    <a:rPr lang="ar-AE" i="1">
                                      <a:latin typeface="Cambria Math" panose="02040503050406030204" pitchFamily="18" charset="0"/>
                                    </a:rPr>
                                  </m:ctrlPr>
                                </m:dPr>
                                <m:e>
                                  <m:r>
                                    <a:rPr lang="ar-AE">
                                      <a:latin typeface="Cambria Math" panose="02040503050406030204" pitchFamily="18" charset="0"/>
                                    </a:rPr>
                                    <m:t>1</m:t>
                                  </m:r>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𝑔</m:t>
                                      </m:r>
                                    </m:e>
                                    <m:sub>
                                      <m:r>
                                        <a:rPr lang="de-DE" b="0" i="1" smtClean="0">
                                          <a:latin typeface="Cambria Math" panose="02040503050406030204" pitchFamily="18" charset="0"/>
                                        </a:rPr>
                                        <m:t>𝑙</m:t>
                                      </m:r>
                                    </m:sub>
                                  </m:sSub>
                                </m:e>
                              </m:d>
                            </m:e>
                            <m:sup>
                              <m:r>
                                <a:rPr lang="ar-AE">
                                  <a:latin typeface="Cambria Math" panose="02040503050406030204" pitchFamily="18" charset="0"/>
                                </a:rPr>
                                <m:t>2</m:t>
                              </m:r>
                              <m:r>
                                <a:rPr lang="el-GR" i="1">
                                  <a:latin typeface="Cambria Math" panose="02040503050406030204" pitchFamily="18" charset="0"/>
                                </a:rPr>
                                <m:t>𝜆</m:t>
                              </m:r>
                            </m:sup>
                          </m:sSup>
                          <m:d>
                            <m:dPr>
                              <m:ctrlPr>
                                <a:rPr lang="ar-AE" b="0" i="1">
                                  <a:latin typeface="Cambria Math" panose="02040503050406030204" pitchFamily="18" charset="0"/>
                                </a:rPr>
                              </m:ctrlPr>
                            </m:dPr>
                            <m:e>
                              <m:r>
                                <a:rPr lang="ar-AE">
                                  <a:latin typeface="Cambria Math" panose="02040503050406030204" pitchFamily="18" charset="0"/>
                                </a:rPr>
                                <m:t>𝑟</m:t>
                              </m:r>
                              <m:r>
                                <a:rPr lang="ar-AE" b="1" i="1" smtClean="0">
                                  <a:solidFill>
                                    <a:srgbClr val="FF0000"/>
                                  </a:solidFill>
                                  <a:latin typeface="Cambria Math" panose="02040503050406030204" pitchFamily="18" charset="0"/>
                                </a:rPr>
                                <m:t>𝐆</m:t>
                              </m:r>
                              <m:d>
                                <m:dPr>
                                  <m:ctrlPr>
                                    <a:rPr lang="ar-AE" b="1" i="1">
                                      <a:solidFill>
                                        <a:srgbClr val="FF0000"/>
                                      </a:solidFill>
                                      <a:latin typeface="Cambria Math" panose="02040503050406030204" pitchFamily="18" charset="0"/>
                                    </a:rPr>
                                  </m:ctrlPr>
                                </m:dPr>
                                <m:e>
                                  <m:sSub>
                                    <m:sSubPr>
                                      <m:ctrlPr>
                                        <a:rPr lang="ar-AE" b="1" i="1">
                                          <a:solidFill>
                                            <a:srgbClr val="FF0000"/>
                                          </a:solidFill>
                                          <a:latin typeface="Cambria Math" panose="02040503050406030204" pitchFamily="18" charset="0"/>
                                        </a:rPr>
                                      </m:ctrlPr>
                                    </m:sSubPr>
                                    <m:e>
                                      <m:r>
                                        <a:rPr lang="ar-AE" b="1" i="1">
                                          <a:solidFill>
                                            <a:srgbClr val="FF0000"/>
                                          </a:solidFill>
                                          <a:latin typeface="Cambria Math" panose="02040503050406030204" pitchFamily="18" charset="0"/>
                                        </a:rPr>
                                        <m:t>𝒛</m:t>
                                      </m:r>
                                    </m:e>
                                    <m:sub>
                                      <m:r>
                                        <a:rPr lang="ar-AE" b="1" i="1">
                                          <a:solidFill>
                                            <a:srgbClr val="FF0000"/>
                                          </a:solidFill>
                                          <a:latin typeface="Cambria Math" panose="02040503050406030204" pitchFamily="18" charset="0"/>
                                        </a:rPr>
                                        <m:t>𝒍</m:t>
                                      </m:r>
                                    </m:sub>
                                  </m:sSub>
                                </m:e>
                              </m:d>
                              <m:r>
                                <a:rPr lang="ar-AE">
                                  <a:latin typeface="Cambria Math" panose="02040503050406030204" pitchFamily="18" charset="0"/>
                                </a:rPr>
                                <m:t>+</m:t>
                              </m:r>
                              <m:r>
                                <a:rPr lang="ar-AE">
                                  <a:latin typeface="Cambria Math" panose="02040503050406030204" pitchFamily="18" charset="0"/>
                                </a:rPr>
                                <m:t>𝑞</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a:latin typeface="Cambria Math" panose="02040503050406030204" pitchFamily="18" charset="0"/>
                                        </a:rPr>
                                        <m:t>𝐺</m:t>
                                      </m:r>
                                    </m:e>
                                    <m:sub>
                                      <m:r>
                                        <a:rPr lang="ar-AE">
                                          <a:latin typeface="Cambria Math" panose="02040503050406030204" pitchFamily="18" charset="0"/>
                                        </a:rPr>
                                        <m:t>𝑎𝑙𝑙</m:t>
                                      </m:r>
                                    </m:sub>
                                  </m:sSub>
                                  <m:r>
                                    <a:rPr lang="ar-AE">
                                      <a:latin typeface="Cambria Math" panose="02040503050406030204" pitchFamily="18" charset="0"/>
                                    </a:rPr>
                                    <m:t>−</m:t>
                                  </m:r>
                                  <m:r>
                                    <a:rPr lang="ar-AE">
                                      <a:latin typeface="Cambria Math" panose="02040503050406030204" pitchFamily="18" charset="0"/>
                                    </a:rPr>
                                    <m:t>𝐺</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a:latin typeface="Cambria Math" panose="02040503050406030204" pitchFamily="18" charset="0"/>
                                            </a:rPr>
                                            <m:t>𝑧</m:t>
                                          </m:r>
                                        </m:e>
                                        <m:sub>
                                          <m:r>
                                            <a:rPr lang="ar-AE">
                                              <a:latin typeface="Cambria Math" panose="02040503050406030204" pitchFamily="18" charset="0"/>
                                            </a:rPr>
                                            <m:t>𝑙</m:t>
                                          </m:r>
                                        </m:sub>
                                      </m:sSub>
                                    </m:e>
                                  </m:d>
                                  <m:r>
                                    <a:rPr lang="ar-AE">
                                      <a:latin typeface="Cambria Math" panose="02040503050406030204" pitchFamily="18" charset="0"/>
                                    </a:rPr>
                                    <m:t>−</m:t>
                                  </m:r>
                                  <m:sSubSup>
                                    <m:sSubSupPr>
                                      <m:ctrlPr>
                                        <a:rPr lang="ar-AE" i="1">
                                          <a:latin typeface="Cambria Math" panose="02040503050406030204" pitchFamily="18" charset="0"/>
                                        </a:rPr>
                                      </m:ctrlPr>
                                    </m:sSubSupPr>
                                    <m:e>
                                      <m:r>
                                        <a:rPr lang="ar-AE">
                                          <a:latin typeface="Cambria Math" panose="02040503050406030204" pitchFamily="18" charset="0"/>
                                        </a:rPr>
                                        <m:t>𝑔</m:t>
                                      </m:r>
                                    </m:e>
                                    <m:sub>
                                      <m:r>
                                        <a:rPr lang="de-DE" b="0" i="1" smtClean="0">
                                          <a:latin typeface="Cambria Math" panose="02040503050406030204" pitchFamily="18" charset="0"/>
                                        </a:rPr>
                                        <m:t>𝑙</m:t>
                                      </m:r>
                                    </m:sub>
                                    <m:sup>
                                      <m:r>
                                        <a:rPr lang="ar-AE">
                                          <a:latin typeface="Cambria Math" panose="02040503050406030204" pitchFamily="18" charset="0"/>
                                        </a:rPr>
                                        <m:t>2</m:t>
                                      </m:r>
                                    </m:sup>
                                  </m:sSubSup>
                                </m:e>
                              </m:d>
                            </m:e>
                          </m:d>
                        </m:den>
                      </m:f>
                    </m:oMath>
                  </m:oMathPara>
                </a14:m>
                <a:endParaRPr lang="de-DE" spc="-1" dirty="0">
                  <a:solidFill>
                    <a:srgbClr val="000000"/>
                  </a:solidFill>
                </a:endParaRPr>
              </a:p>
              <a:p>
                <a:pPr marL="0" indent="0">
                  <a:buNone/>
                </a:pPr>
                <a:endParaRPr lang="de-DE" spc="-1" dirty="0">
                  <a:solidFill>
                    <a:srgbClr val="000000"/>
                  </a:solidFill>
                </a:endParaRPr>
              </a:p>
              <a:p>
                <a:pPr marL="0" indent="0">
                  <a:buNone/>
                </a:pPr>
                <a:r>
                  <a:rPr lang="de-DE" spc="-1" dirty="0">
                    <a:solidFill>
                      <a:srgbClr val="000000"/>
                    </a:solidFill>
                  </a:rPr>
                  <a:t>Sum of squared importance up to depth </a:t>
                </a:r>
                <a14:m>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de-DE" spc="-1">
                            <a:solidFill>
                              <a:srgbClr val="000000"/>
                            </a:solidFill>
                            <a:latin typeface="Cambria Math" panose="02040503050406030204" pitchFamily="18" charset="0"/>
                          </a:rPr>
                          <m:t>𝑙</m:t>
                        </m:r>
                      </m:sub>
                    </m:sSub>
                  </m:oMath>
                </a14:m>
                <a:endParaRPr lang="de-DE" spc="-1" dirty="0">
                  <a:solidFill>
                    <a:srgbClr val="000000"/>
                  </a:solidFill>
                </a:endParaRPr>
              </a:p>
              <a:p>
                <a:pPr marL="0" indent="0">
                  <a:buNone/>
                </a:pPr>
                <a:endParaRPr lang="de-DE" spc="-1" dirty="0">
                  <a:solidFill>
                    <a:srgbClr val="000000"/>
                  </a:solidFill>
                </a:endParaRPr>
              </a:p>
              <a:p>
                <a:pPr marL="0" indent="0">
                  <a:buNone/>
                </a:pPr>
                <a14:m>
                  <m:oMathPara xmlns:m="http://schemas.openxmlformats.org/officeDocument/2006/math">
                    <m:oMathParaPr>
                      <m:jc m:val="left"/>
                    </m:oMathParaPr>
                    <m:oMath xmlns:m="http://schemas.openxmlformats.org/officeDocument/2006/math">
                      <m:r>
                        <a:rPr lang="ar-AE" spc="-1">
                          <a:solidFill>
                            <a:srgbClr val="000000"/>
                          </a:solidFill>
                          <a:latin typeface="Cambria Math" panose="02040503050406030204" pitchFamily="18" charset="0"/>
                        </a:rPr>
                        <m:t>𝐺</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d>
                      <m:r>
                        <a:rPr lang="ar-AE" spc="-1">
                          <a:solidFill>
                            <a:srgbClr val="000000"/>
                          </a:solidFill>
                          <a:latin typeface="Cambria Math" panose="02040503050406030204" pitchFamily="18" charset="0"/>
                        </a:rPr>
                        <m:t>=</m:t>
                      </m:r>
                      <m:nary>
                        <m:naryPr>
                          <m:chr m:val="∑"/>
                          <m:ctrlPr>
                            <a:rPr lang="ar-AE" i="1" spc="-1">
                              <a:solidFill>
                                <a:srgbClr val="000000"/>
                              </a:solidFill>
                              <a:latin typeface="Cambria Math" panose="02040503050406030204" pitchFamily="18" charset="0"/>
                            </a:rPr>
                          </m:ctrlPr>
                        </m:naryPr>
                        <m:sub>
                          <m:eqArr>
                            <m:eqArrPr>
                              <m:ctrlPr>
                                <a:rPr lang="ar-AE" i="1" spc="-1">
                                  <a:solidFill>
                                    <a:srgbClr val="000000"/>
                                  </a:solidFill>
                                  <a:latin typeface="Cambria Math" panose="02040503050406030204" pitchFamily="18" charset="0"/>
                                </a:rPr>
                              </m:ctrlPr>
                            </m:eqArrPr>
                            <m:e>
                              <m:r>
                                <a:rPr lang="ar-AE" spc="-1">
                                  <a:solidFill>
                                    <a:srgbClr val="000000"/>
                                  </a:solidFill>
                                  <a:latin typeface="Cambria Math" panose="02040503050406030204" pitchFamily="18" charset="0"/>
                                </a:rPr>
                                <m:t>𝑘</m:t>
                              </m:r>
                              <m:r>
                                <a:rPr lang="ar-AE" spc="-1">
                                  <a:solidFill>
                                    <a:srgbClr val="000000"/>
                                  </a:solidFill>
                                  <a:latin typeface="Cambria Math" panose="02040503050406030204" pitchFamily="18" charset="0"/>
                                </a:rPr>
                                <m:t>=</m:t>
                              </m:r>
                              <m:r>
                                <a:rPr lang="ar-AE" spc="-1">
                                  <a:solidFill>
                                    <a:srgbClr val="000000"/>
                                  </a:solidFill>
                                  <a:latin typeface="Cambria Math" panose="02040503050406030204" pitchFamily="18" charset="0"/>
                                </a:rPr>
                                <m:t>0</m:t>
                              </m:r>
                            </m:e>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𝑘</m:t>
                                  </m:r>
                                </m:sub>
                              </m:sSub>
                              <m:r>
                                <a:rPr lang="ar-AE" spc="-1">
                                  <a:solidFill>
                                    <a:srgbClr val="000000"/>
                                  </a:solidFill>
                                  <a:latin typeface="Cambria Math" panose="02040503050406030204" pitchFamily="18" charset="0"/>
                                </a:rPr>
                                <m:t>&lt;</m:t>
                              </m:r>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eqArr>
                        </m:sub>
                        <m:sup>
                          <m:r>
                            <a:rPr lang="ar-AE" spc="-1">
                              <a:solidFill>
                                <a:srgbClr val="000000"/>
                              </a:solidFill>
                              <a:latin typeface="Cambria Math" panose="02040503050406030204" pitchFamily="18" charset="0"/>
                            </a:rPr>
                            <m:t>𝑛</m:t>
                          </m:r>
                          <m:r>
                            <a:rPr lang="ar-AE" spc="-1">
                              <a:solidFill>
                                <a:srgbClr val="000000"/>
                              </a:solidFill>
                              <a:latin typeface="Cambria Math" panose="02040503050406030204" pitchFamily="18" charset="0"/>
                            </a:rPr>
                            <m:t>−</m:t>
                          </m:r>
                          <m:r>
                            <a:rPr lang="ar-AE" spc="-1">
                              <a:solidFill>
                                <a:srgbClr val="000000"/>
                              </a:solidFill>
                              <a:latin typeface="Cambria Math" panose="02040503050406030204" pitchFamily="18" charset="0"/>
                            </a:rPr>
                            <m:t>1</m:t>
                          </m:r>
                        </m:sup>
                        <m:e>
                          <m:sSubSup>
                            <m:sSubSupPr>
                              <m:ctrlPr>
                                <a:rPr lang="ar-AE" i="1" spc="-1">
                                  <a:solidFill>
                                    <a:srgbClr val="000000"/>
                                  </a:solidFill>
                                  <a:latin typeface="Cambria Math" panose="02040503050406030204" pitchFamily="18" charset="0"/>
                                </a:rPr>
                              </m:ctrlPr>
                            </m:sSubSupPr>
                            <m:e>
                              <m:r>
                                <a:rPr lang="ar-AE" spc="-1">
                                  <a:solidFill>
                                    <a:srgbClr val="000000"/>
                                  </a:solidFill>
                                  <a:latin typeface="Cambria Math" panose="02040503050406030204" pitchFamily="18" charset="0"/>
                                </a:rPr>
                                <m:t>𝑔</m:t>
                              </m:r>
                            </m:e>
                            <m:sub>
                              <m:r>
                                <a:rPr lang="ar-AE" spc="-1">
                                  <a:solidFill>
                                    <a:srgbClr val="000000"/>
                                  </a:solidFill>
                                  <a:latin typeface="Cambria Math" panose="02040503050406030204" pitchFamily="18" charset="0"/>
                                </a:rPr>
                                <m:t>𝑘</m:t>
                              </m:r>
                            </m:sub>
                            <m:sup>
                              <m:r>
                                <a:rPr lang="ar-AE" spc="-1">
                                  <a:solidFill>
                                    <a:srgbClr val="000000"/>
                                  </a:solidFill>
                                  <a:latin typeface="Cambria Math" panose="02040503050406030204" pitchFamily="18" charset="0"/>
                                </a:rPr>
                                <m:t>2</m:t>
                              </m:r>
                            </m:sup>
                          </m:sSubSup>
                        </m:e>
                      </m:nary>
                    </m:oMath>
                  </m:oMathPara>
                </a14:m>
                <a:endParaRPr lang="ar-AE" spc="-1" dirty="0">
                  <a:solidFill>
                    <a:srgbClr val="000000"/>
                  </a:solidFill>
                </a:endParaRPr>
              </a:p>
              <a:p>
                <a:pPr marL="0" indent="0">
                  <a:buNone/>
                </a:pPr>
                <a:endParaRPr lang="de-DE" spc="-1" dirty="0">
                  <a:solidFill>
                    <a:srgbClr val="000000"/>
                  </a:solidFill>
                </a:endParaRPr>
              </a:p>
              <a:p>
                <a:pPr marL="0" indent="0">
                  <a:buNone/>
                </a:pPr>
                <a:endParaRPr lang="de-DE" sz="1400" spc="-1" dirty="0">
                  <a:solidFill>
                    <a:srgbClr val="000000"/>
                  </a:solidFill>
                </a:endParaRPr>
              </a:p>
              <a:p>
                <a:pPr marL="0" indent="0">
                  <a:buNone/>
                </a:pPr>
                <a:endParaRPr lang="de-DE" sz="1800" dirty="0"/>
              </a:p>
              <a:p>
                <a:pPr marL="0" indent="0">
                  <a:buNone/>
                </a:pPr>
                <a:endParaRPr lang="de-DE" sz="1800" dirty="0"/>
              </a:p>
              <a:p>
                <a:pPr marL="0" indent="0">
                  <a:buNone/>
                </a:pPr>
                <a:endParaRPr lang="de-DE" sz="1800" dirty="0"/>
              </a:p>
              <a:p>
                <a:pPr lvl="2">
                  <a:buFont typeface="Arial" panose="020B0604020202020204" pitchFamily="34" charset="0"/>
                  <a:buChar char="•"/>
                </a:pPr>
                <a:endParaRPr lang="ar-AE" sz="1400" dirty="0"/>
              </a:p>
              <a:p>
                <a:pPr lvl="2">
                  <a:buFont typeface="Arial" panose="020B0604020202020204" pitchFamily="34" charset="0"/>
                  <a:buChar char="•"/>
                </a:pPr>
                <a:endParaRPr lang="de-DE" sz="1400" spc="-1" dirty="0">
                  <a:solidFill>
                    <a:srgbClr val="000000"/>
                  </a:solidFill>
                </a:endParaRPr>
              </a:p>
              <a:p>
                <a:pPr lvl="2">
                  <a:buFont typeface="Arial" panose="020B0604020202020204" pitchFamily="34" charset="0"/>
                  <a:buChar char="•"/>
                </a:pPr>
                <a:endParaRPr lang="en-US" sz="1200" dirty="0"/>
              </a:p>
              <a:p>
                <a:pPr lvl="1"/>
                <a:endParaRPr lang="de-DE" sz="1200" spc="-1" dirty="0">
                  <a:solidFill>
                    <a:srgbClr val="000000"/>
                  </a:solidFill>
                </a:endParaRPr>
              </a:p>
              <a:p>
                <a:pPr lvl="1"/>
                <a:endParaRPr lang="de-DE" sz="1200" spc="-1" dirty="0">
                  <a:solidFill>
                    <a:srgbClr val="000000"/>
                  </a:solidFill>
                </a:endParaRPr>
              </a:p>
              <a:p>
                <a:endParaRPr lang="de-DE" spc="-1" dirty="0">
                  <a:solidFill>
                    <a:srgbClr val="000000"/>
                  </a:solidFill>
                </a:endParaRPr>
              </a:p>
              <a:p>
                <a:endParaRPr lang="en-US" dirty="0"/>
              </a:p>
              <a:p>
                <a:endParaRPr lang="en-US" dirty="0"/>
              </a:p>
            </p:txBody>
          </p:sp>
        </mc:Choice>
        <mc:Fallback xmlns="">
          <p:sp>
            <p:nvSpPr>
              <p:cNvPr id="3" name="Content Placeholder 2">
                <a:extLst>
                  <a:ext uri="{FF2B5EF4-FFF2-40B4-BE49-F238E27FC236}">
                    <a16:creationId xmlns:a16="http://schemas.microsoft.com/office/drawing/2014/main" id="{AC34AED9-89CE-4DDC-95CD-41B3DC4E946B}"/>
                  </a:ext>
                </a:extLst>
              </p:cNvPr>
              <p:cNvSpPr>
                <a:spLocks noGrp="1" noRot="1" noChangeAspect="1" noMove="1" noResize="1" noEditPoints="1" noAdjustHandles="1" noChangeArrowheads="1" noChangeShapeType="1" noTextEdit="1"/>
              </p:cNvSpPr>
              <p:nvPr>
                <p:ph idx="1"/>
              </p:nvPr>
            </p:nvSpPr>
            <p:spPr>
              <a:xfrm>
                <a:off x="522818" y="1198563"/>
                <a:ext cx="11142133" cy="4894262"/>
              </a:xfrm>
              <a:blipFill>
                <a:blip r:embed="rId5"/>
                <a:stretch>
                  <a:fillRect l="-1422" t="-149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AA1CA906-4B92-41F4-B087-19008D8A11A1}"/>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02A1BE27-71F0-4F56-A217-8408CFB0A95E}"/>
              </a:ext>
            </a:extLst>
          </p:cNvPr>
          <p:cNvSpPr>
            <a:spLocks noGrp="1"/>
          </p:cNvSpPr>
          <p:nvPr>
            <p:ph type="dt" sz="half" idx="2"/>
          </p:nvPr>
        </p:nvSpPr>
        <p:spPr/>
        <p:txBody>
          <a:bodyPr/>
          <a:lstStyle/>
          <a:p>
            <a:r>
              <a:rPr lang="de-DE"/>
              <a:t>25.05.2020</a:t>
            </a:r>
            <a:endParaRPr lang="de-DE" dirty="0"/>
          </a:p>
        </p:txBody>
      </p:sp>
      <p:grpSp>
        <p:nvGrpSpPr>
          <p:cNvPr id="8" name="Group 7">
            <a:extLst>
              <a:ext uri="{FF2B5EF4-FFF2-40B4-BE49-F238E27FC236}">
                <a16:creationId xmlns:a16="http://schemas.microsoft.com/office/drawing/2014/main" id="{52BC3E50-0552-412E-A980-2BF8756816D6}"/>
              </a:ext>
            </a:extLst>
          </p:cNvPr>
          <p:cNvGrpSpPr/>
          <p:nvPr/>
        </p:nvGrpSpPr>
        <p:grpSpPr>
          <a:xfrm>
            <a:off x="5715000" y="1758364"/>
            <a:ext cx="5977798" cy="3862579"/>
            <a:chOff x="5715000" y="1758364"/>
            <a:chExt cx="5977798" cy="3862579"/>
          </a:xfrm>
        </p:grpSpPr>
        <p:grpSp>
          <p:nvGrpSpPr>
            <p:cNvPr id="28" name="Group 27">
              <a:extLst>
                <a:ext uri="{FF2B5EF4-FFF2-40B4-BE49-F238E27FC236}">
                  <a16:creationId xmlns:a16="http://schemas.microsoft.com/office/drawing/2014/main" id="{4044F6E1-5DC7-41F7-8D37-D8073873892B}"/>
                </a:ext>
              </a:extLst>
            </p:cNvPr>
            <p:cNvGrpSpPr/>
            <p:nvPr/>
          </p:nvGrpSpPr>
          <p:grpSpPr>
            <a:xfrm>
              <a:off x="5715000" y="3746714"/>
              <a:ext cx="5836955" cy="1874229"/>
              <a:chOff x="2362200" y="3124200"/>
              <a:chExt cx="5167313" cy="1853634"/>
            </a:xfrm>
          </p:grpSpPr>
          <p:grpSp>
            <p:nvGrpSpPr>
              <p:cNvPr id="30" name="Group 29">
                <a:extLst>
                  <a:ext uri="{FF2B5EF4-FFF2-40B4-BE49-F238E27FC236}">
                    <a16:creationId xmlns:a16="http://schemas.microsoft.com/office/drawing/2014/main" id="{293166E9-3037-4CB4-8847-F6C2B00A154F}"/>
                  </a:ext>
                </a:extLst>
              </p:cNvPr>
              <p:cNvGrpSpPr/>
              <p:nvPr/>
            </p:nvGrpSpPr>
            <p:grpSpPr>
              <a:xfrm>
                <a:off x="2362200" y="3377634"/>
                <a:ext cx="5167313" cy="1600200"/>
                <a:chOff x="1090130" y="3271739"/>
                <a:chExt cx="8744750" cy="2308250"/>
              </a:xfrm>
            </p:grpSpPr>
            <p:grpSp>
              <p:nvGrpSpPr>
                <p:cNvPr id="35" name="Group 34">
                  <a:extLst>
                    <a:ext uri="{FF2B5EF4-FFF2-40B4-BE49-F238E27FC236}">
                      <a16:creationId xmlns:a16="http://schemas.microsoft.com/office/drawing/2014/main" id="{26B2D271-D3D0-47D4-A491-D40E7CDBB331}"/>
                    </a:ext>
                  </a:extLst>
                </p:cNvPr>
                <p:cNvGrpSpPr/>
                <p:nvPr/>
              </p:nvGrpSpPr>
              <p:grpSpPr>
                <a:xfrm rot="936735">
                  <a:off x="2992415" y="3952556"/>
                  <a:ext cx="1524176" cy="1232597"/>
                  <a:chOff x="3423870" y="2550160"/>
                  <a:chExt cx="1524176" cy="1232597"/>
                </a:xfrm>
              </p:grpSpPr>
              <p:sp>
                <p:nvSpPr>
                  <p:cNvPr id="47" name="Rectangle 46">
                    <a:extLst>
                      <a:ext uri="{FF2B5EF4-FFF2-40B4-BE49-F238E27FC236}">
                        <a16:creationId xmlns:a16="http://schemas.microsoft.com/office/drawing/2014/main" id="{2FC84614-4CCC-4B4E-8885-2C8FD433B4E9}"/>
                      </a:ext>
                    </a:extLst>
                  </p:cNvPr>
                  <p:cNvSpPr/>
                  <p:nvPr/>
                </p:nvSpPr>
                <p:spPr>
                  <a:xfrm>
                    <a:off x="3423946" y="2570480"/>
                    <a:ext cx="1524100" cy="1198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48" name="Straight Connector 47">
                    <a:extLst>
                      <a:ext uri="{FF2B5EF4-FFF2-40B4-BE49-F238E27FC236}">
                        <a16:creationId xmlns:a16="http://schemas.microsoft.com/office/drawing/2014/main" id="{C8E09A45-02CE-4053-9C81-70DCDEA052A0}"/>
                      </a:ext>
                    </a:extLst>
                  </p:cNvPr>
                  <p:cNvCxnSpPr>
                    <a:cxnSpLocks/>
                  </p:cNvCxnSpPr>
                  <p:nvPr/>
                </p:nvCxnSpPr>
                <p:spPr>
                  <a:xfrm>
                    <a:off x="3677920" y="2570480"/>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37F8AC6-CF37-4345-A6AA-A4802D69EE7C}"/>
                      </a:ext>
                    </a:extLst>
                  </p:cNvPr>
                  <p:cNvCxnSpPr>
                    <a:cxnSpLocks/>
                  </p:cNvCxnSpPr>
                  <p:nvPr/>
                </p:nvCxnSpPr>
                <p:spPr>
                  <a:xfrm>
                    <a:off x="3931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94BF0C3-3A8D-4D13-8733-39EF1ED3E689}"/>
                      </a:ext>
                    </a:extLst>
                  </p:cNvPr>
                  <p:cNvCxnSpPr>
                    <a:cxnSpLocks/>
                  </p:cNvCxnSpPr>
                  <p:nvPr/>
                </p:nvCxnSpPr>
                <p:spPr>
                  <a:xfrm>
                    <a:off x="4185920" y="2550160"/>
                    <a:ext cx="0" cy="1232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07A29F5-F2B3-42D9-95A3-7012404FF978}"/>
                      </a:ext>
                    </a:extLst>
                  </p:cNvPr>
                  <p:cNvCxnSpPr>
                    <a:cxnSpLocks/>
                  </p:cNvCxnSpPr>
                  <p:nvPr/>
                </p:nvCxnSpPr>
                <p:spPr>
                  <a:xfrm>
                    <a:off x="4439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97E57DE-2399-4C8C-8664-A11D401CBBDE}"/>
                      </a:ext>
                    </a:extLst>
                  </p:cNvPr>
                  <p:cNvCxnSpPr>
                    <a:cxnSpLocks/>
                  </p:cNvCxnSpPr>
                  <p:nvPr/>
                </p:nvCxnSpPr>
                <p:spPr>
                  <a:xfrm>
                    <a:off x="4693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A2C6D0F-B164-4BD8-8662-E0599A0BCC60}"/>
                      </a:ext>
                    </a:extLst>
                  </p:cNvPr>
                  <p:cNvCxnSpPr>
                    <a:cxnSpLocks/>
                  </p:cNvCxnSpPr>
                  <p:nvPr/>
                </p:nvCxnSpPr>
                <p:spPr>
                  <a:xfrm>
                    <a:off x="3423945" y="28448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F7D1FC7-56A2-4F23-B87D-4322625001C2}"/>
                      </a:ext>
                    </a:extLst>
                  </p:cNvPr>
                  <p:cNvCxnSpPr>
                    <a:cxnSpLocks/>
                  </p:cNvCxnSpPr>
                  <p:nvPr/>
                </p:nvCxnSpPr>
                <p:spPr>
                  <a:xfrm>
                    <a:off x="3423945" y="313944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878593E-785B-4304-8D3C-FF37B5C45DB8}"/>
                      </a:ext>
                    </a:extLst>
                  </p:cNvPr>
                  <p:cNvCxnSpPr>
                    <a:cxnSpLocks/>
                  </p:cNvCxnSpPr>
                  <p:nvPr/>
                </p:nvCxnSpPr>
                <p:spPr>
                  <a:xfrm>
                    <a:off x="3423870" y="34290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215B55A-DE5F-427C-BAA0-51FFC613B028}"/>
                    </a:ext>
                  </a:extLst>
                </p:cNvPr>
                <p:cNvGrpSpPr/>
                <p:nvPr/>
              </p:nvGrpSpPr>
              <p:grpSpPr>
                <a:xfrm>
                  <a:off x="1090130" y="3271739"/>
                  <a:ext cx="1371600" cy="2308250"/>
                  <a:chOff x="1090130" y="3149819"/>
                  <a:chExt cx="1371600" cy="2308250"/>
                </a:xfrm>
              </p:grpSpPr>
              <p:sp>
                <p:nvSpPr>
                  <p:cNvPr id="43" name="Arc 42">
                    <a:extLst>
                      <a:ext uri="{FF2B5EF4-FFF2-40B4-BE49-F238E27FC236}">
                        <a16:creationId xmlns:a16="http://schemas.microsoft.com/office/drawing/2014/main" id="{85E990F4-27FB-43EC-85F2-BFF51BB92C77}"/>
                      </a:ext>
                    </a:extLst>
                  </p:cNvPr>
                  <p:cNvSpPr/>
                  <p:nvPr/>
                </p:nvSpPr>
                <p:spPr>
                  <a:xfrm rot="5806328">
                    <a:off x="1202632" y="3392786"/>
                    <a:ext cx="1371600" cy="885666"/>
                  </a:xfrm>
                  <a:prstGeom prst="arc">
                    <a:avLst>
                      <a:gd name="adj1" fmla="val 17908719"/>
                      <a:gd name="adj2" fmla="val 2159695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44" name="Arc 43">
                    <a:extLst>
                      <a:ext uri="{FF2B5EF4-FFF2-40B4-BE49-F238E27FC236}">
                        <a16:creationId xmlns:a16="http://schemas.microsoft.com/office/drawing/2014/main" id="{F7DD6729-200B-4491-8E38-B43C4C2EE985}"/>
                      </a:ext>
                    </a:extLst>
                  </p:cNvPr>
                  <p:cNvSpPr/>
                  <p:nvPr/>
                </p:nvSpPr>
                <p:spPr>
                  <a:xfrm rot="20137938">
                    <a:off x="1090130" y="4572403"/>
                    <a:ext cx="1371600" cy="885666"/>
                  </a:xfrm>
                  <a:prstGeom prst="arc">
                    <a:avLst>
                      <a:gd name="adj1" fmla="val 17981863"/>
                      <a:gd name="adj2" fmla="val 4158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45" name="Arc 44">
                    <a:extLst>
                      <a:ext uri="{FF2B5EF4-FFF2-40B4-BE49-F238E27FC236}">
                        <a16:creationId xmlns:a16="http://schemas.microsoft.com/office/drawing/2014/main" id="{81543471-FB79-48A9-9E6A-F4B9E8D82A99}"/>
                      </a:ext>
                    </a:extLst>
                  </p:cNvPr>
                  <p:cNvSpPr/>
                  <p:nvPr/>
                </p:nvSpPr>
                <p:spPr>
                  <a:xfrm rot="3617020">
                    <a:off x="1970214" y="4196912"/>
                    <a:ext cx="353532" cy="566302"/>
                  </a:xfrm>
                  <a:prstGeom prst="arc">
                    <a:avLst>
                      <a:gd name="adj1" fmla="val 13347536"/>
                      <a:gd name="adj2" fmla="val 2001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46" name="Oval 45">
                    <a:extLst>
                      <a:ext uri="{FF2B5EF4-FFF2-40B4-BE49-F238E27FC236}">
                        <a16:creationId xmlns:a16="http://schemas.microsoft.com/office/drawing/2014/main" id="{BE811291-A971-4A67-A912-8FEE92F84E41}"/>
                      </a:ext>
                    </a:extLst>
                  </p:cNvPr>
                  <p:cNvSpPr/>
                  <p:nvPr/>
                </p:nvSpPr>
                <p:spPr>
                  <a:xfrm flipH="1" flipV="1">
                    <a:off x="2327766" y="4300405"/>
                    <a:ext cx="71472" cy="22079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37" name="Straight Arrow Connector 36">
                  <a:extLst>
                    <a:ext uri="{FF2B5EF4-FFF2-40B4-BE49-F238E27FC236}">
                      <a16:creationId xmlns:a16="http://schemas.microsoft.com/office/drawing/2014/main" id="{0D8F2A10-C650-42EE-91A3-E2AEEAEFC65A}"/>
                    </a:ext>
                  </a:extLst>
                </p:cNvPr>
                <p:cNvCxnSpPr/>
                <p:nvPr/>
              </p:nvCxnSpPr>
              <p:spPr>
                <a:xfrm>
                  <a:off x="3588604" y="4616611"/>
                  <a:ext cx="6246276" cy="1313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08583A5-413A-4607-985C-FC80F21D27D7}"/>
                    </a:ext>
                  </a:extLst>
                </p:cNvPr>
                <p:cNvSpPr/>
                <p:nvPr/>
              </p:nvSpPr>
              <p:spPr>
                <a:xfrm rot="957999">
                  <a:off x="3472076" y="4523253"/>
                  <a:ext cx="250927" cy="2504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9" name="Freeform: Shape 38">
                  <a:extLst>
                    <a:ext uri="{FF2B5EF4-FFF2-40B4-BE49-F238E27FC236}">
                      <a16:creationId xmlns:a16="http://schemas.microsoft.com/office/drawing/2014/main" id="{67B32693-B64F-48C1-B9ED-D5806ACB21A2}"/>
                    </a:ext>
                  </a:extLst>
                </p:cNvPr>
                <p:cNvSpPr/>
                <p:nvPr/>
              </p:nvSpPr>
              <p:spPr>
                <a:xfrm>
                  <a:off x="6449759" y="4065125"/>
                  <a:ext cx="690880" cy="1097280"/>
                </a:xfrm>
                <a:custGeom>
                  <a:avLst/>
                  <a:gdLst>
                    <a:gd name="connsiteX0" fmla="*/ 690880 w 690880"/>
                    <a:gd name="connsiteY0" fmla="*/ 0 h 1097280"/>
                    <a:gd name="connsiteX1" fmla="*/ 213360 w 690880"/>
                    <a:gd name="connsiteY1" fmla="*/ 325120 h 1097280"/>
                    <a:gd name="connsiteX2" fmla="*/ 304800 w 690880"/>
                    <a:gd name="connsiteY2" fmla="*/ 670560 h 1097280"/>
                    <a:gd name="connsiteX3" fmla="*/ 0 w 690880"/>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690880" h="1097280">
                      <a:moveTo>
                        <a:pt x="690880" y="0"/>
                      </a:moveTo>
                      <a:cubicBezTo>
                        <a:pt x="484293" y="106680"/>
                        <a:pt x="277707" y="213360"/>
                        <a:pt x="213360" y="325120"/>
                      </a:cubicBezTo>
                      <a:cubicBezTo>
                        <a:pt x="149013" y="436880"/>
                        <a:pt x="340360" y="541867"/>
                        <a:pt x="304800" y="670560"/>
                      </a:cubicBezTo>
                      <a:cubicBezTo>
                        <a:pt x="269240" y="799253"/>
                        <a:pt x="134620" y="948266"/>
                        <a:pt x="0" y="109728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40" name="Freeform: Shape 39">
                  <a:extLst>
                    <a:ext uri="{FF2B5EF4-FFF2-40B4-BE49-F238E27FC236}">
                      <a16:creationId xmlns:a16="http://schemas.microsoft.com/office/drawing/2014/main" id="{2384F93B-B45D-4BB2-A85D-8434937581AA}"/>
                    </a:ext>
                  </a:extLst>
                </p:cNvPr>
                <p:cNvSpPr/>
                <p:nvPr/>
              </p:nvSpPr>
              <p:spPr>
                <a:xfrm>
                  <a:off x="5516880" y="4175760"/>
                  <a:ext cx="464164" cy="995680"/>
                </a:xfrm>
                <a:custGeom>
                  <a:avLst/>
                  <a:gdLst>
                    <a:gd name="connsiteX0" fmla="*/ 233680 w 464164"/>
                    <a:gd name="connsiteY0" fmla="*/ 0 h 995680"/>
                    <a:gd name="connsiteX1" fmla="*/ 457200 w 464164"/>
                    <a:gd name="connsiteY1" fmla="*/ 335280 h 995680"/>
                    <a:gd name="connsiteX2" fmla="*/ 0 w 464164"/>
                    <a:gd name="connsiteY2" fmla="*/ 995680 h 995680"/>
                  </a:gdLst>
                  <a:ahLst/>
                  <a:cxnLst>
                    <a:cxn ang="0">
                      <a:pos x="connsiteX0" y="connsiteY0"/>
                    </a:cxn>
                    <a:cxn ang="0">
                      <a:pos x="connsiteX1" y="connsiteY1"/>
                    </a:cxn>
                    <a:cxn ang="0">
                      <a:pos x="connsiteX2" y="connsiteY2"/>
                    </a:cxn>
                  </a:cxnLst>
                  <a:rect l="l" t="t" r="r" b="b"/>
                  <a:pathLst>
                    <a:path w="464164" h="995680">
                      <a:moveTo>
                        <a:pt x="233680" y="0"/>
                      </a:moveTo>
                      <a:cubicBezTo>
                        <a:pt x="364913" y="84666"/>
                        <a:pt x="496147" y="169333"/>
                        <a:pt x="457200" y="335280"/>
                      </a:cubicBezTo>
                      <a:cubicBezTo>
                        <a:pt x="418253" y="501227"/>
                        <a:pt x="209126" y="748453"/>
                        <a:pt x="0" y="995680"/>
                      </a:cubicBezTo>
                    </a:path>
                  </a:pathLst>
                </a:custGeom>
                <a:noFill/>
                <a:ln w="63500">
                  <a:solidFill>
                    <a:srgbClr val="3333FF">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41" name="Freeform: Shape 40">
                  <a:extLst>
                    <a:ext uri="{FF2B5EF4-FFF2-40B4-BE49-F238E27FC236}">
                      <a16:creationId xmlns:a16="http://schemas.microsoft.com/office/drawing/2014/main" id="{F7FBB058-2DC5-49E0-9F27-3D1C09583428}"/>
                    </a:ext>
                  </a:extLst>
                </p:cNvPr>
                <p:cNvSpPr/>
                <p:nvPr/>
              </p:nvSpPr>
              <p:spPr>
                <a:xfrm>
                  <a:off x="7445871" y="4145280"/>
                  <a:ext cx="623097" cy="975360"/>
                </a:xfrm>
                <a:custGeom>
                  <a:avLst/>
                  <a:gdLst>
                    <a:gd name="connsiteX0" fmla="*/ 103009 w 623097"/>
                    <a:gd name="connsiteY0" fmla="*/ 0 h 975360"/>
                    <a:gd name="connsiteX1" fmla="*/ 499249 w 623097"/>
                    <a:gd name="connsiteY1" fmla="*/ 193040 h 975360"/>
                    <a:gd name="connsiteX2" fmla="*/ 590689 w 623097"/>
                    <a:gd name="connsiteY2" fmla="*/ 396240 h 975360"/>
                    <a:gd name="connsiteX3" fmla="*/ 1409 w 623097"/>
                    <a:gd name="connsiteY3" fmla="*/ 528320 h 975360"/>
                    <a:gd name="connsiteX4" fmla="*/ 458609 w 623097"/>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97" h="975360">
                      <a:moveTo>
                        <a:pt x="103009" y="0"/>
                      </a:moveTo>
                      <a:cubicBezTo>
                        <a:pt x="260489" y="63500"/>
                        <a:pt x="417969" y="127000"/>
                        <a:pt x="499249" y="193040"/>
                      </a:cubicBezTo>
                      <a:cubicBezTo>
                        <a:pt x="580529" y="259080"/>
                        <a:pt x="673662" y="340360"/>
                        <a:pt x="590689" y="396240"/>
                      </a:cubicBezTo>
                      <a:cubicBezTo>
                        <a:pt x="507716" y="452120"/>
                        <a:pt x="23422" y="431800"/>
                        <a:pt x="1409" y="528320"/>
                      </a:cubicBezTo>
                      <a:cubicBezTo>
                        <a:pt x="-20604" y="624840"/>
                        <a:pt x="219002" y="800100"/>
                        <a:pt x="458609" y="975360"/>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42" name="Freeform: Shape 41">
                  <a:extLst>
                    <a:ext uri="{FF2B5EF4-FFF2-40B4-BE49-F238E27FC236}">
                      <a16:creationId xmlns:a16="http://schemas.microsoft.com/office/drawing/2014/main" id="{AA2F34B1-015F-4D58-AA48-2DAFD5EE8C77}"/>
                    </a:ext>
                  </a:extLst>
                </p:cNvPr>
                <p:cNvSpPr/>
                <p:nvPr/>
              </p:nvSpPr>
              <p:spPr>
                <a:xfrm>
                  <a:off x="8540356" y="4155439"/>
                  <a:ext cx="312691" cy="1018275"/>
                </a:xfrm>
                <a:custGeom>
                  <a:avLst/>
                  <a:gdLst>
                    <a:gd name="connsiteX0" fmla="*/ 119651 w 312691"/>
                    <a:gd name="connsiteY0" fmla="*/ 0 h 1018276"/>
                    <a:gd name="connsiteX1" fmla="*/ 7891 w 312691"/>
                    <a:gd name="connsiteY1" fmla="*/ 934720 h 1018276"/>
                    <a:gd name="connsiteX2" fmla="*/ 312691 w 312691"/>
                    <a:gd name="connsiteY2" fmla="*/ 914400 h 1018276"/>
                  </a:gdLst>
                  <a:ahLst/>
                  <a:cxnLst>
                    <a:cxn ang="0">
                      <a:pos x="connsiteX0" y="connsiteY0"/>
                    </a:cxn>
                    <a:cxn ang="0">
                      <a:pos x="connsiteX1" y="connsiteY1"/>
                    </a:cxn>
                    <a:cxn ang="0">
                      <a:pos x="connsiteX2" y="connsiteY2"/>
                    </a:cxn>
                  </a:cxnLst>
                  <a:rect l="l" t="t" r="r" b="b"/>
                  <a:pathLst>
                    <a:path w="312691" h="1018276">
                      <a:moveTo>
                        <a:pt x="119651" y="0"/>
                      </a:moveTo>
                      <a:cubicBezTo>
                        <a:pt x="47684" y="391160"/>
                        <a:pt x="-24282" y="782320"/>
                        <a:pt x="7891" y="934720"/>
                      </a:cubicBezTo>
                      <a:cubicBezTo>
                        <a:pt x="40064" y="1087120"/>
                        <a:pt x="176377" y="1000760"/>
                        <a:pt x="312691" y="91440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grpSp>
          <p:cxnSp>
            <p:nvCxnSpPr>
              <p:cNvPr id="31" name="Straight Connector 30">
                <a:extLst>
                  <a:ext uri="{FF2B5EF4-FFF2-40B4-BE49-F238E27FC236}">
                    <a16:creationId xmlns:a16="http://schemas.microsoft.com/office/drawing/2014/main" id="{5AC8E092-D835-4F48-8533-25EDF7D1CEB0}"/>
                  </a:ext>
                </a:extLst>
              </p:cNvPr>
              <p:cNvCxnSpPr/>
              <p:nvPr/>
            </p:nvCxnSpPr>
            <p:spPr>
              <a:xfrm>
                <a:off x="5181600"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60A2FF2-468C-48C2-B1F6-F0E118DCE4E1}"/>
                  </a:ext>
                </a:extLst>
              </p:cNvPr>
              <p:cNvCxnSpPr/>
              <p:nvPr/>
            </p:nvCxnSpPr>
            <p:spPr>
              <a:xfrm>
                <a:off x="5667641"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87C9E70-6E91-4EA3-B753-45F773760905}"/>
                  </a:ext>
                </a:extLst>
              </p:cNvPr>
              <p:cNvCxnSpPr>
                <a:cxnSpLocks/>
              </p:cNvCxnSpPr>
              <p:nvPr/>
            </p:nvCxnSpPr>
            <p:spPr>
              <a:xfrm>
                <a:off x="6189299" y="3141467"/>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7B9F7D5-B597-426A-9B62-5D3303E88B5F}"/>
                  </a:ext>
                </a:extLst>
              </p:cNvPr>
              <p:cNvCxnSpPr/>
              <p:nvPr/>
            </p:nvCxnSpPr>
            <p:spPr>
              <a:xfrm>
                <a:off x="6814427"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7" name="Picture 6" descr="A screenshot of a cell phone&#10;&#10;Description automatically generated">
              <a:extLst>
                <a:ext uri="{FF2B5EF4-FFF2-40B4-BE49-F238E27FC236}">
                  <a16:creationId xmlns:a16="http://schemas.microsoft.com/office/drawing/2014/main" id="{46607A48-F860-4C34-B6D8-53FFEB5DFB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3322" y="1758364"/>
              <a:ext cx="3309476" cy="2206316"/>
            </a:xfrm>
            <a:prstGeom prst="rect">
              <a:avLst/>
            </a:prstGeom>
          </p:spPr>
        </p:pic>
      </p:grpSp>
      <p:pic>
        <p:nvPicPr>
          <p:cNvPr id="15" name="Audio 14">
            <a:hlinkClick r:id="" action="ppaction://media"/>
            <a:extLst>
              <a:ext uri="{FF2B5EF4-FFF2-40B4-BE49-F238E27FC236}">
                <a16:creationId xmlns:a16="http://schemas.microsoft.com/office/drawing/2014/main" id="{6D41981A-6F6B-40D6-A217-C14C3B7BDB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24818"/>
      </p:ext>
    </p:extLst>
  </p:cSld>
  <p:clrMapOvr>
    <a:masterClrMapping/>
  </p:clrMapOvr>
  <mc:AlternateContent xmlns:mc="http://schemas.openxmlformats.org/markup-compatibility/2006" xmlns:p14="http://schemas.microsoft.com/office/powerpoint/2010/main">
    <mc:Choice Requires="p14">
      <p:transition spd="slow" p14:dur="2000" advTm="20799"/>
    </mc:Choice>
    <mc:Fallback xmlns="">
      <p:transition spd="slow" advTm="2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mod="1">
    <p:ext uri="{3A86A75C-4F4B-4683-9AE1-C65F6400EC91}">
      <p14:laserTraceLst xmlns:p14="http://schemas.microsoft.com/office/powerpoint/2010/main">
        <p14:tracePtLst>
          <p14:tracePt t="472" x="3095625" y="4237038"/>
          <p14:tracePt t="6504" x="3086100" y="4237038"/>
          <p14:tracePt t="7230" x="0" y="0"/>
        </p14:tracePtLst>
        <p14:tracePtLst>
          <p14:tracePt t="8012" x="3105150" y="4237038"/>
          <p14:tracePt t="8937" x="3114675" y="4237038"/>
          <p14:tracePt t="8949" x="3122613" y="4237038"/>
          <p14:tracePt t="8958" x="0" y="0"/>
        </p14:tracePtLst>
        <p14:tracePtLst>
          <p14:tracePt t="14783" x="9105900" y="4054475"/>
          <p14:tracePt t="14942" x="9113838" y="4054475"/>
          <p14:tracePt t="15086" x="9123363" y="4054475"/>
          <p14:tracePt t="15099" x="9123363" y="4064000"/>
          <p14:tracePt t="15106" x="9132888" y="4064000"/>
          <p14:tracePt t="15117" x="9142413" y="4073525"/>
          <p14:tracePt t="15126" x="9150350" y="4073525"/>
          <p14:tracePt t="15141" x="9159875" y="4073525"/>
          <p14:tracePt t="15164" x="9169400" y="4073525"/>
          <p14:tracePt t="15204" x="9178925" y="4073525"/>
          <p14:tracePt t="15230" x="9186863" y="4073525"/>
          <p14:tracePt t="15240" x="9196388" y="4073525"/>
          <p14:tracePt t="15252" x="9205913" y="4081463"/>
          <p14:tracePt t="15270" x="9215438" y="4081463"/>
          <p14:tracePt t="15282" x="9215438" y="4090988"/>
          <p14:tracePt t="15294" x="9223375" y="4090988"/>
          <p14:tracePt t="15314" x="9232900" y="4090988"/>
          <p14:tracePt t="15326" x="9242425" y="4090988"/>
          <p14:tracePt t="15342" x="9251950" y="4100513"/>
          <p14:tracePt t="15348" x="9259888" y="4100513"/>
          <p14:tracePt t="15362" x="9269413" y="4100513"/>
          <p14:tracePt t="15368" x="9278938" y="4100513"/>
          <p14:tracePt t="15392" x="9288463" y="4100513"/>
          <p14:tracePt t="15404" x="9296400" y="4100513"/>
          <p14:tracePt t="15415" x="9305925" y="4100513"/>
          <p14:tracePt t="15432" x="9315450" y="4100513"/>
          <p14:tracePt t="15442" x="9324975" y="4100513"/>
          <p14:tracePt t="15458" x="9332913" y="4100513"/>
          <p14:tracePt t="15494" x="9342438" y="4100513"/>
          <p14:tracePt t="15512" x="9351963" y="4100513"/>
          <p14:tracePt t="15522" x="9361488" y="4100513"/>
          <p14:tracePt t="15530" x="9369425" y="4100513"/>
          <p14:tracePt t="15544" x="9378950" y="4090988"/>
          <p14:tracePt t="15572" x="9388475" y="4090988"/>
          <p14:tracePt t="15624" x="9398000" y="4090988"/>
          <p14:tracePt t="15631" x="9405938" y="4090988"/>
          <p14:tracePt t="15641" x="9415463" y="4090988"/>
          <p14:tracePt t="15657" x="9424988" y="4090988"/>
          <p14:tracePt t="15677" x="9434513" y="4090988"/>
          <p14:tracePt t="15693" x="9442450" y="4090988"/>
          <p14:tracePt t="15756" x="9451975" y="4090988"/>
          <p14:tracePt t="15804" x="9461500" y="4090988"/>
          <p14:tracePt t="15828" x="9471025" y="4090988"/>
          <p14:tracePt t="15838" x="9478963" y="4090988"/>
          <p14:tracePt t="15854" x="9488488" y="4090988"/>
          <p14:tracePt t="15890" x="9498013" y="4090988"/>
          <p14:tracePt t="15918" x="9507538" y="4090988"/>
          <p14:tracePt t="15924" x="9515475" y="4090988"/>
          <p14:tracePt t="15932" x="9525000" y="4090988"/>
          <p14:tracePt t="15940" x="9534525" y="4090988"/>
          <p14:tracePt t="15962" x="9544050" y="4100513"/>
          <p14:tracePt t="15992" x="9551988" y="4100513"/>
          <p14:tracePt t="16000" x="9561513" y="4100513"/>
          <p14:tracePt t="16013" x="9571038" y="4100513"/>
          <p14:tracePt t="16035" x="9580563" y="4100513"/>
          <p14:tracePt t="16086" x="9588500" y="4100513"/>
          <p14:tracePt t="16102" x="9588500" y="4090988"/>
          <p14:tracePt t="16109" x="9598025" y="4090988"/>
          <p14:tracePt t="16120" x="9598025" y="4081463"/>
          <p14:tracePt t="16152" x="9607550" y="4081463"/>
          <p14:tracePt t="16164" x="9607550" y="4073525"/>
          <p14:tracePt t="16177" x="9607550" y="4064000"/>
          <p14:tracePt t="16185" x="9617075" y="4054475"/>
          <p14:tracePt t="16192" x="9617075" y="4044950"/>
          <p14:tracePt t="16202" x="9617075" y="4037013"/>
          <p14:tracePt t="16208" x="9625013" y="4027488"/>
          <p14:tracePt t="16213" x="9625013" y="4017963"/>
          <p14:tracePt t="16222" x="9634538" y="4017963"/>
          <p14:tracePt t="16230" x="9634538" y="4008438"/>
          <p14:tracePt t="16240" x="9644063" y="4000500"/>
          <p14:tracePt t="16260" x="9644063" y="3990975"/>
          <p14:tracePt t="16278" x="9653588" y="3981450"/>
          <p14:tracePt t="16286" x="9653588" y="3971925"/>
          <p14:tracePt t="16295" x="9653588" y="3963988"/>
          <p14:tracePt t="16324" x="9661525" y="3954463"/>
          <p14:tracePt t="16344" x="9661525" y="3944938"/>
          <p14:tracePt t="16352" x="9671050" y="3944938"/>
          <p14:tracePt t="16362" x="9671050" y="3935413"/>
          <p14:tracePt t="16384" x="9671050" y="3927475"/>
          <p14:tracePt t="16392" x="9680575" y="3927475"/>
          <p14:tracePt t="16398" x="9680575" y="3917950"/>
          <p14:tracePt t="16422" x="9680575" y="3908425"/>
          <p14:tracePt t="16430" x="9680575" y="3898900"/>
          <p14:tracePt t="16438" x="9690100" y="3881438"/>
          <p14:tracePt t="16447" x="9690100" y="3871913"/>
          <p14:tracePt t="16454" x="9690100" y="3852863"/>
          <p14:tracePt t="16465" x="9690100" y="3844925"/>
          <p14:tracePt t="16470" x="9690100" y="3835400"/>
          <p14:tracePt t="16478" x="9690100" y="3816350"/>
          <p14:tracePt t="16486" x="9690100" y="3798888"/>
          <p14:tracePt t="16494" x="9690100" y="3789363"/>
          <p14:tracePt t="16501" x="9690100" y="3771900"/>
          <p14:tracePt t="16508" x="9690100" y="3762375"/>
          <p14:tracePt t="16516" x="9690100" y="3743325"/>
          <p14:tracePt t="16524" x="9690100" y="3735388"/>
          <p14:tracePt t="16532" x="9690100" y="3725863"/>
          <p14:tracePt t="16540" x="9690100" y="3716338"/>
          <p14:tracePt t="16548" x="9690100" y="3698875"/>
          <p14:tracePt t="16557" x="9690100" y="3689350"/>
          <p14:tracePt t="16564" x="9698038" y="3679825"/>
          <p14:tracePt t="16572" x="9698038" y="3670300"/>
          <p14:tracePt t="16580" x="9698038" y="3662363"/>
          <p14:tracePt t="16588" x="9698038" y="3643313"/>
          <p14:tracePt t="16594" x="9707563" y="3633788"/>
          <p14:tracePt t="16602" x="9707563" y="3616325"/>
          <p14:tracePt t="16611" x="9717088" y="3597275"/>
          <p14:tracePt t="16618" x="9717088" y="3579813"/>
          <p14:tracePt t="16630" x="9717088" y="3570288"/>
          <p14:tracePt t="16638" x="9717088" y="3560763"/>
          <p14:tracePt t="16646" x="9717088" y="3552825"/>
          <p14:tracePt t="16678" x="9717088" y="3543300"/>
          <p14:tracePt t="16686" x="9726613" y="3543300"/>
          <p14:tracePt t="16692" x="9726613" y="3524250"/>
          <p14:tracePt t="16703" x="9734550" y="3516313"/>
          <p14:tracePt t="16728" x="9734550" y="3506788"/>
          <p14:tracePt t="16771" x="9744075" y="3497263"/>
          <p14:tracePt t="16789" x="9744075" y="3487738"/>
          <p14:tracePt t="16801" x="9753600" y="3487738"/>
          <p14:tracePt t="16813" x="9753600" y="3479800"/>
          <p14:tracePt t="16846" x="9763125" y="3470275"/>
          <p14:tracePt t="16861" x="9763125" y="3460750"/>
          <p14:tracePt t="16868" x="9772650" y="3460750"/>
          <p14:tracePt t="16876" x="9772650" y="3451225"/>
          <p14:tracePt t="16888" x="9772650" y="3443288"/>
          <p14:tracePt t="16908" x="9772650" y="3433763"/>
          <p14:tracePt t="16916" x="9780588" y="3433763"/>
          <p14:tracePt t="16928" x="9780588" y="3424238"/>
          <p14:tracePt t="16936" x="9790113" y="3424238"/>
          <p14:tracePt t="16944" x="9790113" y="3414713"/>
          <p14:tracePt t="16966" x="9799638" y="3406775"/>
          <p14:tracePt t="16987" x="9809163" y="3397250"/>
          <p14:tracePt t="16993" x="9817100" y="3397250"/>
          <p14:tracePt t="17002" x="9826625" y="3387725"/>
          <p14:tracePt t="17025" x="9836150" y="3387725"/>
          <p14:tracePt t="17034" x="9845675" y="3387725"/>
          <p14:tracePt t="17043" x="9853613" y="3387725"/>
          <p14:tracePt t="17050" x="9863138" y="3387725"/>
          <p14:tracePt t="17056" x="9882188" y="3387725"/>
          <p14:tracePt t="17064" x="9899650" y="3387725"/>
          <p14:tracePt t="17072" x="9909175" y="3387725"/>
          <p14:tracePt t="17082" x="9945688" y="3387725"/>
          <p14:tracePt t="17087" x="9972675" y="3387725"/>
          <p14:tracePt t="17096" x="9991725" y="3387725"/>
          <p14:tracePt t="17104" x="10009188" y="3387725"/>
          <p14:tracePt t="17111" x="10028238" y="3387725"/>
          <p14:tracePt t="17119" x="10036175" y="3387725"/>
          <p14:tracePt t="17127" x="10045700" y="3387725"/>
          <p14:tracePt t="17136" x="10055225" y="3387725"/>
          <p14:tracePt t="17144" x="10064750" y="3387725"/>
          <p14:tracePt t="17151" x="10072688" y="3387725"/>
          <p14:tracePt t="17161" x="10082213" y="3387725"/>
          <p14:tracePt t="17170" x="10091738" y="3387725"/>
          <p14:tracePt t="17178" x="10101263" y="3397250"/>
          <p14:tracePt t="17194" x="10109200" y="3397250"/>
          <p14:tracePt t="17201" x="10118725" y="3406775"/>
          <p14:tracePt t="17210" x="10137775" y="3414713"/>
          <p14:tracePt t="17217" x="10145713" y="3414713"/>
          <p14:tracePt t="17226" x="10155238" y="3414713"/>
          <p14:tracePt t="17233" x="10164763" y="3414713"/>
          <p14:tracePt t="17245" x="10164763" y="3424238"/>
          <p14:tracePt t="17267" x="10174288" y="3424238"/>
          <p14:tracePt t="17279" x="10182225" y="3424238"/>
          <p14:tracePt t="17287" x="10191750" y="3424238"/>
          <p14:tracePt t="17295" x="10201275" y="3424238"/>
          <p14:tracePt t="17304" x="10210800" y="3424238"/>
          <p14:tracePt t="17311" x="10228263" y="3424238"/>
          <p14:tracePt t="17319" x="10247313" y="3433763"/>
          <p14:tracePt t="17335" x="10255250" y="3433763"/>
          <p14:tracePt t="17345" x="10274300" y="3433763"/>
          <p14:tracePt t="17350" x="10274300" y="3443288"/>
          <p14:tracePt t="17360" x="10291763" y="3443288"/>
          <p14:tracePt t="17370" x="10301288" y="3443288"/>
          <p14:tracePt t="17382" x="10310813" y="3443288"/>
          <p14:tracePt t="17406" x="10320338" y="3443288"/>
          <p14:tracePt t="17414" x="10328275" y="3443288"/>
          <p14:tracePt t="17421" x="10337800" y="3443288"/>
          <p14:tracePt t="17430" x="10347325" y="3443288"/>
          <p14:tracePt t="17437" x="10364788" y="3443288"/>
          <p14:tracePt t="17444" x="10374313" y="3443288"/>
          <p14:tracePt t="17460" x="10383838" y="3443288"/>
          <p14:tracePt t="17468" x="10401300" y="3433763"/>
          <p14:tracePt t="17477" x="10410825" y="3433763"/>
          <p14:tracePt t="17484" x="10420350" y="3433763"/>
          <p14:tracePt t="17495" x="10429875" y="3433763"/>
          <p14:tracePt t="17500" x="10437813" y="3433763"/>
          <p14:tracePt t="17511" x="10456863" y="3433763"/>
          <p14:tracePt t="17516" x="10474325" y="3433763"/>
          <p14:tracePt t="17524" x="10493375" y="3433763"/>
          <p14:tracePt t="17532" x="10502900" y="3433763"/>
          <p14:tracePt t="17538" x="10520363" y="3433763"/>
          <p14:tracePt t="17547" x="10539413" y="3433763"/>
          <p14:tracePt t="17554" x="10547350" y="3433763"/>
          <p14:tracePt t="17561" x="10556875" y="3433763"/>
          <p14:tracePt t="17569" x="10556875" y="3424238"/>
          <p14:tracePt t="17581" x="10566400" y="3424238"/>
          <p14:tracePt t="17590" x="10575925" y="3414713"/>
          <p14:tracePt t="17598" x="10585450" y="3414713"/>
          <p14:tracePt t="17606" x="10593388" y="3414713"/>
          <p14:tracePt t="17618" x="10602913" y="3414713"/>
          <p14:tracePt t="17626" x="10612438" y="3414713"/>
          <p14:tracePt t="17640" x="10621963" y="3414713"/>
          <p14:tracePt t="17648" x="10629900" y="3414713"/>
          <p14:tracePt t="17655" x="10639425" y="3414713"/>
          <p14:tracePt t="17664" x="10648950" y="3414713"/>
          <p14:tracePt t="17671" x="10658475" y="3414713"/>
          <p14:tracePt t="17680" x="10666413" y="3414713"/>
          <p14:tracePt t="17688" x="10675938" y="3406775"/>
          <p14:tracePt t="17696" x="10685463" y="3406775"/>
          <p14:tracePt t="17703" x="10694988" y="3406775"/>
          <p14:tracePt t="17711" x="10702925" y="3397250"/>
          <p14:tracePt t="17719" x="10721975" y="3397250"/>
          <p14:tracePt t="17726" x="10731500" y="3387725"/>
          <p14:tracePt t="17741" x="10739438" y="3387725"/>
          <p14:tracePt t="17749" x="10758488" y="3378200"/>
          <p14:tracePt t="17758" x="10775950" y="3378200"/>
          <p14:tracePt t="17765" x="10785475" y="3370263"/>
          <p14:tracePt t="17774" x="10804525" y="3370263"/>
          <p14:tracePt t="17781" x="10821988" y="3360738"/>
          <p14:tracePt t="17790" x="10841038" y="3351213"/>
          <p14:tracePt t="17797" x="10858500" y="3341688"/>
          <p14:tracePt t="17805" x="10868025" y="3341688"/>
          <p14:tracePt t="17813" x="10877550" y="3333750"/>
          <p14:tracePt t="17831" x="10885488" y="3324225"/>
          <p14:tracePt t="17851" x="10895013" y="3324225"/>
          <p14:tracePt t="17859" x="10895013" y="3314700"/>
          <p14:tracePt t="17867" x="10904538" y="3314700"/>
          <p14:tracePt t="17876" x="10914063" y="3305175"/>
          <p14:tracePt t="17887" x="10922000" y="3297238"/>
          <p14:tracePt t="17922" x="10931525" y="3297238"/>
          <p14:tracePt t="17934" x="10931525" y="3287713"/>
          <p14:tracePt t="17943" x="10931525" y="3278188"/>
          <p14:tracePt t="17964" x="10931525" y="3268663"/>
          <p14:tracePt t="17979" x="10941050" y="3268663"/>
          <p14:tracePt t="17995" x="10941050" y="3260725"/>
          <p14:tracePt t="18008" x="10941050" y="3251200"/>
          <p14:tracePt t="18024" x="10941050" y="3241675"/>
          <p14:tracePt t="18036" x="10941050" y="3232150"/>
          <p14:tracePt t="18047" x="10941050" y="3224213"/>
          <p14:tracePt t="18060" x="10941050" y="3214688"/>
          <p14:tracePt t="18088" x="10941050" y="3205163"/>
          <p14:tracePt t="18101" x="10941050" y="3195638"/>
          <p14:tracePt t="18110" x="10941050" y="3187700"/>
          <p14:tracePt t="18117" x="10941050" y="3178175"/>
          <p14:tracePt t="18126" x="10941050" y="3168650"/>
          <p14:tracePt t="18142" x="10941050" y="3159125"/>
          <p14:tracePt t="18158" x="10941050" y="3141663"/>
          <p14:tracePt t="18170" x="10941050" y="3132138"/>
          <p14:tracePt t="18177" x="10941050" y="3122613"/>
          <p14:tracePt t="18192" x="10941050" y="3114675"/>
          <p14:tracePt t="18203" x="10941050" y="3105150"/>
          <p14:tracePt t="18240" x="10941050" y="3095625"/>
          <p14:tracePt t="18248" x="10941050" y="3086100"/>
          <p14:tracePt t="18258" x="10941050" y="3078163"/>
          <p14:tracePt t="18263" x="10941050" y="3068638"/>
          <p14:tracePt t="18271" x="10941050" y="3059113"/>
          <p14:tracePt t="18280" x="10931525" y="3049588"/>
          <p14:tracePt t="18295" x="10931525" y="3041650"/>
          <p14:tracePt t="18301" x="10922000" y="3041650"/>
          <p14:tracePt t="18315" x="10922000" y="3032125"/>
          <p14:tracePt t="18321" x="10914063" y="3022600"/>
          <p14:tracePt t="18334" x="10904538" y="3022600"/>
          <p14:tracePt t="18342" x="10904538" y="3013075"/>
          <p14:tracePt t="18349" x="10885488" y="3005138"/>
          <p14:tracePt t="18358" x="10877550" y="2995613"/>
          <p14:tracePt t="18375" x="10877550" y="2986088"/>
          <p14:tracePt t="18381" x="10868025" y="2976563"/>
          <p14:tracePt t="18388" x="10858500" y="2968625"/>
          <p14:tracePt t="18396" x="10848975" y="2959100"/>
          <p14:tracePt t="18404" x="10848975" y="2949575"/>
          <p14:tracePt t="18411" x="10841038" y="2940050"/>
          <p14:tracePt t="18428" x="10831513" y="2930525"/>
          <p14:tracePt t="18436" x="10831513" y="2922588"/>
          <p14:tracePt t="18445" x="10821988" y="2913063"/>
          <p14:tracePt t="18451" x="10821988" y="2903538"/>
          <p14:tracePt t="18460" x="10812463" y="2886075"/>
          <p14:tracePt t="18468" x="10812463" y="2876550"/>
          <p14:tracePt t="18481" x="10812463" y="2867025"/>
          <p14:tracePt t="18490" x="10812463" y="2857500"/>
          <p14:tracePt t="18498" x="10812463" y="2849563"/>
          <p14:tracePt t="18506" x="10812463" y="2840038"/>
          <p14:tracePt t="18514" x="10812463" y="2830513"/>
          <p14:tracePt t="18521" x="10812463" y="2820988"/>
          <p14:tracePt t="18530" x="10821988" y="2820988"/>
          <p14:tracePt t="18539" x="10821988" y="2813050"/>
          <p14:tracePt t="18546" x="10831513" y="2794000"/>
          <p14:tracePt t="18553" x="10841038" y="2784475"/>
          <p14:tracePt t="18561" x="10848975" y="2776538"/>
          <p14:tracePt t="18568" x="10858500" y="2757488"/>
          <p14:tracePt t="18576" x="10868025" y="2740025"/>
          <p14:tracePt t="18583" x="10868025" y="2720975"/>
          <p14:tracePt t="18593" x="10877550" y="2703513"/>
          <p14:tracePt t="18600" x="10885488" y="2684463"/>
          <p14:tracePt t="18608" x="10895013" y="2667000"/>
          <p14:tracePt t="18615" x="10904538" y="2657475"/>
          <p14:tracePt t="18625" x="10914063" y="2638425"/>
          <p14:tracePt t="18635" x="10922000" y="2638425"/>
          <p14:tracePt t="18643" x="10922000" y="2630488"/>
          <p14:tracePt t="18660" x="10931525" y="2630488"/>
          <p14:tracePt t="18668" x="10931525" y="2620963"/>
          <p14:tracePt t="18676" x="10941050" y="2611438"/>
          <p14:tracePt t="18681" x="10941050" y="2601913"/>
          <p14:tracePt t="18690" x="10950575" y="2593975"/>
          <p14:tracePt t="18698" x="10958513" y="2584450"/>
          <p14:tracePt t="18705" x="10977563" y="2574925"/>
          <p14:tracePt t="18714" x="10987088" y="2574925"/>
          <p14:tracePt t="18721" x="10987088" y="2565400"/>
          <p14:tracePt t="18730" x="10995025" y="2557463"/>
          <p14:tracePt t="18743" x="11004550" y="2547938"/>
          <p14:tracePt t="18754" x="11014075" y="2538413"/>
          <p14:tracePt t="18762" x="11014075" y="2528888"/>
          <p14:tracePt t="18767" x="11031538" y="2528888"/>
          <p14:tracePt t="18776" x="11031538" y="2520950"/>
          <p14:tracePt t="18783" x="11041063" y="2520950"/>
          <p14:tracePt t="18791" x="11050588" y="2520950"/>
          <p14:tracePt t="18799" x="11050588" y="2511425"/>
          <p14:tracePt t="18807" x="11068050" y="2501900"/>
          <p14:tracePt t="18815" x="11077575" y="2501900"/>
          <p14:tracePt t="18823" x="11096625" y="2492375"/>
          <p14:tracePt t="18832" x="11114088" y="2484438"/>
          <p14:tracePt t="18842" x="11123613" y="2484438"/>
          <p14:tracePt t="18847" x="11141075" y="2474913"/>
          <p14:tracePt t="18855" x="11160125" y="2465388"/>
          <p14:tracePt t="18861" x="11177588" y="2455863"/>
          <p14:tracePt t="18870" x="11187113" y="2455863"/>
          <p14:tracePt t="18877" x="11206163" y="2447925"/>
          <p14:tracePt t="18886" x="11214100" y="2438400"/>
          <p14:tracePt t="18901" x="11223625" y="2428875"/>
          <p14:tracePt t="18921" x="11233150" y="2428875"/>
          <p14:tracePt t="18933" x="11242675" y="2428875"/>
          <p14:tracePt t="18950" x="11250613" y="2428875"/>
          <p14:tracePt t="18980" x="11260138" y="2428875"/>
          <p14:tracePt t="18991" x="11269663" y="2428875"/>
          <p14:tracePt t="19020" x="11279188" y="2428875"/>
          <p14:tracePt t="19070" x="11287125" y="2428875"/>
          <p14:tracePt t="19090" x="11296650" y="2419350"/>
          <p14:tracePt t="19114" x="11306175" y="2419350"/>
          <p14:tracePt t="19148" x="11315700" y="2419350"/>
          <p14:tracePt t="19344" x="11315700" y="2411413"/>
          <p14:tracePt t="19544"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7B29-0410-445A-AFB9-8A3EEFC41E7E}"/>
              </a:ext>
            </a:extLst>
          </p:cNvPr>
          <p:cNvSpPr>
            <a:spLocks noGrp="1"/>
          </p:cNvSpPr>
          <p:nvPr>
            <p:ph type="title"/>
          </p:nvPr>
        </p:nvSpPr>
        <p:spPr/>
        <p:txBody>
          <a:bodyPr/>
          <a:lstStyle/>
          <a:p>
            <a:r>
              <a:rPr lang="de-DE" spc="-1" dirty="0">
                <a:solidFill>
                  <a:srgbClr val="000000"/>
                </a:solidFill>
              </a:rPr>
              <a:t>Decoupled Opacity Optimization (DOO)</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34AED9-89CE-4DDC-95CD-41B3DC4E946B}"/>
                  </a:ext>
                </a:extLst>
              </p:cNvPr>
              <p:cNvSpPr>
                <a:spLocks noGrp="1"/>
              </p:cNvSpPr>
              <p:nvPr>
                <p:ph idx="1"/>
              </p:nvPr>
            </p:nvSpPr>
            <p:spPr>
              <a:xfrm>
                <a:off x="522818" y="1198563"/>
                <a:ext cx="11142133" cy="4894262"/>
              </a:xfrm>
            </p:spPr>
            <p:txBody>
              <a:bodyPr/>
              <a:lstStyle/>
              <a:p>
                <a:pPr marL="0" indent="0">
                  <a:buNone/>
                </a:pPr>
                <a:r>
                  <a:rPr lang="de-DE" spc="-1" dirty="0">
                    <a:solidFill>
                      <a:srgbClr val="000000"/>
                    </a:solidFill>
                  </a:rPr>
                  <a:t>Given a fragment at depth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𝑧</m:t>
                        </m:r>
                      </m:e>
                      <m:sub>
                        <m:r>
                          <a:rPr lang="de-DE" i="1">
                            <a:latin typeface="Cambria Math" panose="02040503050406030204" pitchFamily="18" charset="0"/>
                          </a:rPr>
                          <m:t>𝑙</m:t>
                        </m:r>
                      </m:sub>
                    </m:sSub>
                  </m:oMath>
                </a14:m>
                <a:r>
                  <a:rPr lang="de-DE" spc="-1" dirty="0">
                    <a:solidFill>
                      <a:srgbClr val="000000"/>
                    </a:solidFill>
                  </a:rPr>
                  <a:t> with importance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𝑔</m:t>
                        </m:r>
                      </m:e>
                      <m:sub>
                        <m:r>
                          <a:rPr lang="de-DE" i="1">
                            <a:latin typeface="Cambria Math" panose="02040503050406030204" pitchFamily="18" charset="0"/>
                          </a:rPr>
                          <m:t>𝑙</m:t>
                        </m:r>
                      </m:sub>
                    </m:sSub>
                  </m:oMath>
                </a14:m>
                <a:endParaRPr lang="de-DE" spc="-1" dirty="0">
                  <a:solidFill>
                    <a:srgbClr val="000000"/>
                  </a:solidFill>
                </a:endParaRPr>
              </a:p>
              <a:p>
                <a:pPr>
                  <a:buFont typeface="Arial" panose="020B0604020202020204" pitchFamily="34" charset="0"/>
                  <a:buChar char="•"/>
                </a:pPr>
                <a:endParaRPr lang="de-DE" spc="-1" dirty="0">
                  <a:solidFill>
                    <a:srgbClr val="000000"/>
                  </a:solidFill>
                </a:endParaRPr>
              </a:p>
              <a:p>
                <a:pPr marL="0" indent="0">
                  <a:buNone/>
                </a:pPr>
                <a14:m>
                  <m:oMathPara xmlns:m="http://schemas.openxmlformats.org/officeDocument/2006/math">
                    <m:oMathParaPr>
                      <m:jc m:val="left"/>
                    </m:oMathParaPr>
                    <m:oMath xmlns:m="http://schemas.openxmlformats.org/officeDocument/2006/math">
                      <m:sSub>
                        <m:sSubPr>
                          <m:ctrlPr>
                            <a:rPr lang="ar-AE" i="1" smtClean="0">
                              <a:latin typeface="Cambria Math" panose="02040503050406030204" pitchFamily="18" charset="0"/>
                            </a:rPr>
                          </m:ctrlPr>
                        </m:sSubPr>
                        <m:e>
                          <m:r>
                            <a:rPr lang="ar-AE" smtClean="0">
                              <a:latin typeface="Cambria Math" panose="02040503050406030204" pitchFamily="18" charset="0"/>
                            </a:rPr>
                            <m:t>𝛼</m:t>
                          </m:r>
                        </m:e>
                        <m:sub>
                          <m:r>
                            <a:rPr lang="de-DE" b="0" i="1" smtClean="0">
                              <a:latin typeface="Cambria Math" panose="02040503050406030204" pitchFamily="18" charset="0"/>
                            </a:rPr>
                            <m:t>𝑙</m:t>
                          </m:r>
                        </m:sub>
                      </m:sSub>
                      <m:r>
                        <a:rPr lang="ar-AE" b="0" i="1">
                          <a:latin typeface="Cambria Math" panose="02040503050406030204" pitchFamily="18" charset="0"/>
                        </a:rPr>
                        <m:t> </m:t>
                      </m:r>
                      <m:r>
                        <a:rPr lang="ar-AE">
                          <a:latin typeface="Cambria Math" panose="02040503050406030204" pitchFamily="18" charset="0"/>
                        </a:rPr>
                        <m:t>=</m:t>
                      </m:r>
                      <m:f>
                        <m:fPr>
                          <m:ctrlPr>
                            <a:rPr lang="ar-AE" b="0" i="1">
                              <a:latin typeface="Cambria Math" panose="02040503050406030204" pitchFamily="18" charset="0"/>
                            </a:rPr>
                          </m:ctrlPr>
                        </m:fPr>
                        <m:num>
                          <m:r>
                            <a:rPr lang="ar-AE">
                              <a:latin typeface="Cambria Math" panose="02040503050406030204" pitchFamily="18" charset="0"/>
                            </a:rPr>
                            <m:t>𝑝</m:t>
                          </m:r>
                        </m:num>
                        <m:den>
                          <m:r>
                            <a:rPr lang="ar-AE">
                              <a:latin typeface="Cambria Math" panose="02040503050406030204" pitchFamily="18" charset="0"/>
                            </a:rPr>
                            <m:t>𝑝</m:t>
                          </m:r>
                          <m:r>
                            <a:rPr lang="ar-AE">
                              <a:latin typeface="Cambria Math" panose="02040503050406030204" pitchFamily="18" charset="0"/>
                            </a:rPr>
                            <m:t>+</m:t>
                          </m:r>
                          <m:sSup>
                            <m:sSupPr>
                              <m:ctrlPr>
                                <a:rPr lang="ar-AE" b="0" i="1">
                                  <a:latin typeface="Cambria Math" panose="02040503050406030204" pitchFamily="18" charset="0"/>
                                </a:rPr>
                              </m:ctrlPr>
                            </m:sSupPr>
                            <m:e>
                              <m:d>
                                <m:dPr>
                                  <m:ctrlPr>
                                    <a:rPr lang="ar-AE" i="1">
                                      <a:latin typeface="Cambria Math" panose="02040503050406030204" pitchFamily="18" charset="0"/>
                                    </a:rPr>
                                  </m:ctrlPr>
                                </m:dPr>
                                <m:e>
                                  <m:r>
                                    <a:rPr lang="ar-AE">
                                      <a:latin typeface="Cambria Math" panose="02040503050406030204" pitchFamily="18" charset="0"/>
                                    </a:rPr>
                                    <m:t>1</m:t>
                                  </m:r>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𝑔</m:t>
                                      </m:r>
                                    </m:e>
                                    <m:sub>
                                      <m:r>
                                        <a:rPr lang="de-DE" b="0" i="1" smtClean="0">
                                          <a:latin typeface="Cambria Math" panose="02040503050406030204" pitchFamily="18" charset="0"/>
                                        </a:rPr>
                                        <m:t>𝑙</m:t>
                                      </m:r>
                                    </m:sub>
                                  </m:sSub>
                                </m:e>
                              </m:d>
                            </m:e>
                            <m:sup>
                              <m:r>
                                <a:rPr lang="ar-AE">
                                  <a:latin typeface="Cambria Math" panose="02040503050406030204" pitchFamily="18" charset="0"/>
                                </a:rPr>
                                <m:t>2</m:t>
                              </m:r>
                              <m:r>
                                <a:rPr lang="el-GR" i="1">
                                  <a:latin typeface="Cambria Math" panose="02040503050406030204" pitchFamily="18" charset="0"/>
                                </a:rPr>
                                <m:t>𝜆</m:t>
                              </m:r>
                            </m:sup>
                          </m:sSup>
                          <m:d>
                            <m:dPr>
                              <m:ctrlPr>
                                <a:rPr lang="ar-AE" b="0" i="1">
                                  <a:latin typeface="Cambria Math" panose="02040503050406030204" pitchFamily="18" charset="0"/>
                                </a:rPr>
                              </m:ctrlPr>
                            </m:dPr>
                            <m:e>
                              <m:r>
                                <a:rPr lang="ar-AE" smtClean="0">
                                  <a:solidFill>
                                    <a:schemeClr val="tx1"/>
                                  </a:solidFill>
                                  <a:latin typeface="Cambria Math" panose="02040503050406030204" pitchFamily="18" charset="0"/>
                                </a:rPr>
                                <m:t>𝑟𝐺</m:t>
                              </m:r>
                              <m:d>
                                <m:dPr>
                                  <m:ctrlPr>
                                    <a:rPr lang="ar-AE" i="1">
                                      <a:solidFill>
                                        <a:schemeClr val="tx1"/>
                                      </a:solidFill>
                                      <a:latin typeface="Cambria Math" panose="02040503050406030204" pitchFamily="18" charset="0"/>
                                    </a:rPr>
                                  </m:ctrlPr>
                                </m:dPr>
                                <m:e>
                                  <m:sSub>
                                    <m:sSubPr>
                                      <m:ctrlPr>
                                        <a:rPr lang="ar-AE" i="1">
                                          <a:solidFill>
                                            <a:schemeClr val="tx1"/>
                                          </a:solidFill>
                                          <a:latin typeface="Cambria Math" panose="02040503050406030204" pitchFamily="18" charset="0"/>
                                        </a:rPr>
                                      </m:ctrlPr>
                                    </m:sSubPr>
                                    <m:e>
                                      <m:r>
                                        <a:rPr lang="ar-AE">
                                          <a:solidFill>
                                            <a:schemeClr val="tx1"/>
                                          </a:solidFill>
                                          <a:latin typeface="Cambria Math" panose="02040503050406030204" pitchFamily="18" charset="0"/>
                                        </a:rPr>
                                        <m:t>𝑧</m:t>
                                      </m:r>
                                    </m:e>
                                    <m:sub>
                                      <m:r>
                                        <a:rPr lang="ar-AE">
                                          <a:solidFill>
                                            <a:schemeClr val="tx1"/>
                                          </a:solidFill>
                                          <a:latin typeface="Cambria Math" panose="02040503050406030204" pitchFamily="18" charset="0"/>
                                        </a:rPr>
                                        <m:t>𝑙</m:t>
                                      </m:r>
                                    </m:sub>
                                  </m:sSub>
                                </m:e>
                              </m:d>
                              <m:r>
                                <a:rPr lang="ar-AE">
                                  <a:latin typeface="Cambria Math" panose="02040503050406030204" pitchFamily="18" charset="0"/>
                                </a:rPr>
                                <m:t>+</m:t>
                              </m:r>
                              <m:r>
                                <a:rPr lang="ar-AE">
                                  <a:latin typeface="Cambria Math" panose="02040503050406030204" pitchFamily="18" charset="0"/>
                                </a:rPr>
                                <m:t>𝑞</m:t>
                              </m:r>
                              <m:d>
                                <m:dPr>
                                  <m:ctrlPr>
                                    <a:rPr lang="ar-AE" b="1" i="1">
                                      <a:latin typeface="Cambria Math" panose="02040503050406030204" pitchFamily="18" charset="0"/>
                                    </a:rPr>
                                  </m:ctrlPr>
                                </m:dPr>
                                <m:e>
                                  <m:sSub>
                                    <m:sSubPr>
                                      <m:ctrlPr>
                                        <a:rPr lang="ar-AE" b="1" i="1" smtClean="0">
                                          <a:solidFill>
                                            <a:srgbClr val="FF0000"/>
                                          </a:solidFill>
                                          <a:latin typeface="Cambria Math" panose="02040503050406030204" pitchFamily="18" charset="0"/>
                                        </a:rPr>
                                      </m:ctrlPr>
                                    </m:sSubPr>
                                    <m:e>
                                      <m:r>
                                        <a:rPr lang="ar-AE" b="1" i="1">
                                          <a:solidFill>
                                            <a:srgbClr val="FF0000"/>
                                          </a:solidFill>
                                          <a:latin typeface="Cambria Math" panose="02040503050406030204" pitchFamily="18" charset="0"/>
                                        </a:rPr>
                                        <m:t>𝑮</m:t>
                                      </m:r>
                                    </m:e>
                                    <m:sub>
                                      <m:r>
                                        <a:rPr lang="ar-AE" b="1" i="1">
                                          <a:solidFill>
                                            <a:srgbClr val="FF0000"/>
                                          </a:solidFill>
                                          <a:latin typeface="Cambria Math" panose="02040503050406030204" pitchFamily="18" charset="0"/>
                                        </a:rPr>
                                        <m:t>𝒂𝒍𝒍</m:t>
                                      </m:r>
                                    </m:sub>
                                  </m:sSub>
                                  <m:r>
                                    <a:rPr lang="ar-AE" b="1">
                                      <a:latin typeface="Cambria Math" panose="02040503050406030204" pitchFamily="18" charset="0"/>
                                    </a:rPr>
                                    <m:t>−</m:t>
                                  </m:r>
                                  <m:r>
                                    <a:rPr lang="ar-AE" b="1" i="1">
                                      <a:latin typeface="Cambria Math" panose="02040503050406030204" pitchFamily="18" charset="0"/>
                                    </a:rPr>
                                    <m:t>𝐆</m:t>
                                  </m:r>
                                  <m:d>
                                    <m:dPr>
                                      <m:ctrlPr>
                                        <a:rPr lang="ar-AE" b="1" i="1">
                                          <a:latin typeface="Cambria Math" panose="02040503050406030204" pitchFamily="18" charset="0"/>
                                        </a:rPr>
                                      </m:ctrlPr>
                                    </m:dPr>
                                    <m:e>
                                      <m:sSub>
                                        <m:sSubPr>
                                          <m:ctrlPr>
                                            <a:rPr lang="ar-AE" b="1" i="1">
                                              <a:latin typeface="Cambria Math" panose="02040503050406030204" pitchFamily="18" charset="0"/>
                                            </a:rPr>
                                          </m:ctrlPr>
                                        </m:sSubPr>
                                        <m:e>
                                          <m:r>
                                            <a:rPr lang="ar-AE" b="1" i="1">
                                              <a:latin typeface="Cambria Math" panose="02040503050406030204" pitchFamily="18" charset="0"/>
                                            </a:rPr>
                                            <m:t>𝒛</m:t>
                                          </m:r>
                                        </m:e>
                                        <m:sub>
                                          <m:r>
                                            <a:rPr lang="ar-AE" b="1" i="1">
                                              <a:latin typeface="Cambria Math" panose="02040503050406030204" pitchFamily="18" charset="0"/>
                                            </a:rPr>
                                            <m:t>𝒍</m:t>
                                          </m:r>
                                        </m:sub>
                                      </m:sSub>
                                    </m:e>
                                  </m:d>
                                  <m:r>
                                    <a:rPr lang="ar-AE" b="1">
                                      <a:latin typeface="Cambria Math" panose="02040503050406030204" pitchFamily="18" charset="0"/>
                                    </a:rPr>
                                    <m:t>−</m:t>
                                  </m:r>
                                  <m:sSubSup>
                                    <m:sSubSupPr>
                                      <m:ctrlPr>
                                        <a:rPr lang="ar-AE" b="1" i="1">
                                          <a:latin typeface="Cambria Math" panose="02040503050406030204" pitchFamily="18" charset="0"/>
                                        </a:rPr>
                                      </m:ctrlPr>
                                    </m:sSubSupPr>
                                    <m:e>
                                      <m:r>
                                        <a:rPr lang="ar-AE" b="1" i="1">
                                          <a:latin typeface="Cambria Math" panose="02040503050406030204" pitchFamily="18" charset="0"/>
                                        </a:rPr>
                                        <m:t>𝒈</m:t>
                                      </m:r>
                                    </m:e>
                                    <m:sub>
                                      <m:r>
                                        <a:rPr lang="de-DE" b="1" i="1" smtClean="0">
                                          <a:latin typeface="Cambria Math" panose="02040503050406030204" pitchFamily="18" charset="0"/>
                                        </a:rPr>
                                        <m:t>𝒍</m:t>
                                      </m:r>
                                    </m:sub>
                                    <m:sup>
                                      <m:r>
                                        <a:rPr lang="ar-AE" b="1" i="1">
                                          <a:latin typeface="Cambria Math" panose="02040503050406030204" pitchFamily="18" charset="0"/>
                                        </a:rPr>
                                        <m:t>𝟐</m:t>
                                      </m:r>
                                    </m:sup>
                                  </m:sSubSup>
                                </m:e>
                              </m:d>
                            </m:e>
                          </m:d>
                        </m:den>
                      </m:f>
                    </m:oMath>
                  </m:oMathPara>
                </a14:m>
                <a:endParaRPr lang="de-DE" spc="-1" dirty="0">
                  <a:solidFill>
                    <a:srgbClr val="000000"/>
                  </a:solidFill>
                </a:endParaRPr>
              </a:p>
              <a:p>
                <a:pPr marL="0" indent="0">
                  <a:buNone/>
                </a:pPr>
                <a:endParaRPr lang="de-DE" spc="-1" dirty="0">
                  <a:solidFill>
                    <a:srgbClr val="000000"/>
                  </a:solidFill>
                </a:endParaRPr>
              </a:p>
              <a:p>
                <a:pPr marL="0" indent="0">
                  <a:buNone/>
                </a:pPr>
                <a:r>
                  <a:rPr lang="de-DE" spc="-1" dirty="0">
                    <a:solidFill>
                      <a:srgbClr val="000000"/>
                    </a:solidFill>
                  </a:rPr>
                  <a:t>Total sum of squared importance</a:t>
                </a:r>
              </a:p>
              <a:p>
                <a:pPr marL="0" indent="0">
                  <a:buNone/>
                </a:pPr>
                <a:endParaRPr lang="de-DE" spc="-1" dirty="0">
                  <a:solidFill>
                    <a:srgbClr val="000000"/>
                  </a:solidFill>
                </a:endParaRPr>
              </a:p>
              <a:p>
                <a:pPr marL="0" indent="0">
                  <a:buNone/>
                </a:pPr>
                <a14:m>
                  <m:oMathPara xmlns:m="http://schemas.openxmlformats.org/officeDocument/2006/math">
                    <m:oMathParaPr>
                      <m:jc m:val="left"/>
                    </m:oMathParaPr>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𝐺</m:t>
                          </m:r>
                        </m:e>
                        <m:sub>
                          <m:r>
                            <a:rPr lang="ar-AE" spc="-1">
                              <a:solidFill>
                                <a:srgbClr val="000000"/>
                              </a:solidFill>
                              <a:latin typeface="Cambria Math" panose="02040503050406030204" pitchFamily="18" charset="0"/>
                            </a:rPr>
                            <m:t>𝑎𝑙𝑙</m:t>
                          </m:r>
                        </m:sub>
                      </m:sSub>
                      <m:r>
                        <a:rPr lang="ar-AE" spc="-1">
                          <a:solidFill>
                            <a:srgbClr val="000000"/>
                          </a:solidFill>
                          <a:latin typeface="Cambria Math" panose="02040503050406030204" pitchFamily="18" charset="0"/>
                        </a:rPr>
                        <m:t>=</m:t>
                      </m:r>
                      <m:nary>
                        <m:naryPr>
                          <m:chr m:val="∑"/>
                          <m:ctrlPr>
                            <a:rPr lang="ar-AE" i="1" spc="-1">
                              <a:solidFill>
                                <a:srgbClr val="000000"/>
                              </a:solidFill>
                              <a:latin typeface="Cambria Math" panose="02040503050406030204" pitchFamily="18" charset="0"/>
                            </a:rPr>
                          </m:ctrlPr>
                        </m:naryPr>
                        <m:sub>
                          <m:r>
                            <a:rPr lang="ar-AE" spc="-1">
                              <a:solidFill>
                                <a:srgbClr val="000000"/>
                              </a:solidFill>
                              <a:latin typeface="Cambria Math" panose="02040503050406030204" pitchFamily="18" charset="0"/>
                            </a:rPr>
                            <m:t>𝑘</m:t>
                          </m:r>
                          <m:r>
                            <a:rPr lang="ar-AE" spc="-1">
                              <a:solidFill>
                                <a:srgbClr val="000000"/>
                              </a:solidFill>
                              <a:latin typeface="Cambria Math" panose="02040503050406030204" pitchFamily="18" charset="0"/>
                            </a:rPr>
                            <m:t>=</m:t>
                          </m:r>
                          <m:r>
                            <a:rPr lang="ar-AE" spc="-1">
                              <a:solidFill>
                                <a:srgbClr val="000000"/>
                              </a:solidFill>
                              <a:latin typeface="Cambria Math" panose="02040503050406030204" pitchFamily="18" charset="0"/>
                            </a:rPr>
                            <m:t>0</m:t>
                          </m:r>
                        </m:sub>
                        <m:sup>
                          <m:r>
                            <a:rPr lang="ar-AE" spc="-1">
                              <a:solidFill>
                                <a:srgbClr val="000000"/>
                              </a:solidFill>
                              <a:latin typeface="Cambria Math" panose="02040503050406030204" pitchFamily="18" charset="0"/>
                            </a:rPr>
                            <m:t>𝑛</m:t>
                          </m:r>
                          <m:r>
                            <a:rPr lang="ar-AE" spc="-1">
                              <a:solidFill>
                                <a:srgbClr val="000000"/>
                              </a:solidFill>
                              <a:latin typeface="Cambria Math" panose="02040503050406030204" pitchFamily="18" charset="0"/>
                            </a:rPr>
                            <m:t>−</m:t>
                          </m:r>
                          <m:r>
                            <a:rPr lang="ar-AE" spc="-1">
                              <a:solidFill>
                                <a:srgbClr val="000000"/>
                              </a:solidFill>
                              <a:latin typeface="Cambria Math" panose="02040503050406030204" pitchFamily="18" charset="0"/>
                            </a:rPr>
                            <m:t>1</m:t>
                          </m:r>
                        </m:sup>
                        <m:e>
                          <m:sSubSup>
                            <m:sSubSupPr>
                              <m:ctrlPr>
                                <a:rPr lang="ar-AE" i="1" spc="-1">
                                  <a:solidFill>
                                    <a:srgbClr val="000000"/>
                                  </a:solidFill>
                                  <a:latin typeface="Cambria Math" panose="02040503050406030204" pitchFamily="18" charset="0"/>
                                </a:rPr>
                              </m:ctrlPr>
                            </m:sSubSupPr>
                            <m:e>
                              <m:r>
                                <a:rPr lang="ar-AE" spc="-1">
                                  <a:solidFill>
                                    <a:srgbClr val="000000"/>
                                  </a:solidFill>
                                  <a:latin typeface="Cambria Math" panose="02040503050406030204" pitchFamily="18" charset="0"/>
                                </a:rPr>
                                <m:t>𝑔</m:t>
                              </m:r>
                            </m:e>
                            <m:sub>
                              <m:r>
                                <a:rPr lang="ar-AE" spc="-1">
                                  <a:solidFill>
                                    <a:srgbClr val="000000"/>
                                  </a:solidFill>
                                  <a:latin typeface="Cambria Math" panose="02040503050406030204" pitchFamily="18" charset="0"/>
                                </a:rPr>
                                <m:t>𝑘</m:t>
                              </m:r>
                            </m:sub>
                            <m:sup>
                              <m:r>
                                <a:rPr lang="ar-AE" spc="-1">
                                  <a:solidFill>
                                    <a:srgbClr val="000000"/>
                                  </a:solidFill>
                                  <a:latin typeface="Cambria Math" panose="02040503050406030204" pitchFamily="18" charset="0"/>
                                </a:rPr>
                                <m:t>2</m:t>
                              </m:r>
                            </m:sup>
                          </m:sSubSup>
                        </m:e>
                      </m:nary>
                    </m:oMath>
                  </m:oMathPara>
                </a14:m>
                <a:endParaRPr lang="ar-AE" spc="-1" dirty="0">
                  <a:solidFill>
                    <a:srgbClr val="000000"/>
                  </a:solidFill>
                </a:endParaRPr>
              </a:p>
              <a:p>
                <a:pPr marL="0" indent="0">
                  <a:buNone/>
                </a:pPr>
                <a:endParaRPr lang="de-DE" spc="-1" dirty="0">
                  <a:solidFill>
                    <a:srgbClr val="000000"/>
                  </a:solidFill>
                </a:endParaRPr>
              </a:p>
              <a:p>
                <a:pPr marL="0" indent="0">
                  <a:buNone/>
                </a:pPr>
                <a:endParaRPr lang="de-DE" sz="1400" spc="-1" dirty="0">
                  <a:solidFill>
                    <a:srgbClr val="000000"/>
                  </a:solidFill>
                </a:endParaRPr>
              </a:p>
              <a:p>
                <a:pPr marL="0" indent="0">
                  <a:buNone/>
                </a:pPr>
                <a:endParaRPr lang="de-DE" sz="1800" dirty="0"/>
              </a:p>
              <a:p>
                <a:pPr marL="0" indent="0">
                  <a:buNone/>
                </a:pPr>
                <a:endParaRPr lang="de-DE" sz="1800" dirty="0"/>
              </a:p>
              <a:p>
                <a:pPr marL="0" indent="0">
                  <a:buNone/>
                </a:pPr>
                <a:endParaRPr lang="de-DE" sz="1800" dirty="0"/>
              </a:p>
              <a:p>
                <a:pPr lvl="2">
                  <a:buFont typeface="Arial" panose="020B0604020202020204" pitchFamily="34" charset="0"/>
                  <a:buChar char="•"/>
                </a:pPr>
                <a:endParaRPr lang="ar-AE" sz="1400" dirty="0"/>
              </a:p>
              <a:p>
                <a:pPr lvl="2">
                  <a:buFont typeface="Arial" panose="020B0604020202020204" pitchFamily="34" charset="0"/>
                  <a:buChar char="•"/>
                </a:pPr>
                <a:endParaRPr lang="de-DE" sz="1400" spc="-1" dirty="0">
                  <a:solidFill>
                    <a:srgbClr val="000000"/>
                  </a:solidFill>
                </a:endParaRPr>
              </a:p>
              <a:p>
                <a:pPr lvl="2">
                  <a:buFont typeface="Arial" panose="020B0604020202020204" pitchFamily="34" charset="0"/>
                  <a:buChar char="•"/>
                </a:pPr>
                <a:endParaRPr lang="en-US" sz="1200" dirty="0"/>
              </a:p>
              <a:p>
                <a:pPr lvl="1"/>
                <a:endParaRPr lang="de-DE" sz="1200" spc="-1" dirty="0">
                  <a:solidFill>
                    <a:srgbClr val="000000"/>
                  </a:solidFill>
                </a:endParaRPr>
              </a:p>
              <a:p>
                <a:pPr lvl="1"/>
                <a:endParaRPr lang="de-DE" sz="1200" spc="-1" dirty="0">
                  <a:solidFill>
                    <a:srgbClr val="000000"/>
                  </a:solidFill>
                </a:endParaRPr>
              </a:p>
              <a:p>
                <a:endParaRPr lang="de-DE" spc="-1" dirty="0">
                  <a:solidFill>
                    <a:srgbClr val="000000"/>
                  </a:solidFill>
                </a:endParaRPr>
              </a:p>
              <a:p>
                <a:endParaRPr lang="en-US" dirty="0"/>
              </a:p>
              <a:p>
                <a:endParaRPr lang="en-US" dirty="0"/>
              </a:p>
            </p:txBody>
          </p:sp>
        </mc:Choice>
        <mc:Fallback xmlns="">
          <p:sp>
            <p:nvSpPr>
              <p:cNvPr id="3" name="Content Placeholder 2">
                <a:extLst>
                  <a:ext uri="{FF2B5EF4-FFF2-40B4-BE49-F238E27FC236}">
                    <a16:creationId xmlns:a16="http://schemas.microsoft.com/office/drawing/2014/main" id="{AC34AED9-89CE-4DDC-95CD-41B3DC4E946B}"/>
                  </a:ext>
                </a:extLst>
              </p:cNvPr>
              <p:cNvSpPr>
                <a:spLocks noGrp="1" noRot="1" noChangeAspect="1" noMove="1" noResize="1" noEditPoints="1" noAdjustHandles="1" noChangeArrowheads="1" noChangeShapeType="1" noTextEdit="1"/>
              </p:cNvSpPr>
              <p:nvPr>
                <p:ph idx="1"/>
              </p:nvPr>
            </p:nvSpPr>
            <p:spPr>
              <a:xfrm>
                <a:off x="522818" y="1198563"/>
                <a:ext cx="11142133" cy="4894262"/>
              </a:xfrm>
              <a:blipFill>
                <a:blip r:embed="rId5"/>
                <a:stretch>
                  <a:fillRect l="-1422" t="-149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AA1CA906-4B92-41F4-B087-19008D8A11A1}"/>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02A1BE27-71F0-4F56-A217-8408CFB0A95E}"/>
              </a:ext>
            </a:extLst>
          </p:cNvPr>
          <p:cNvSpPr>
            <a:spLocks noGrp="1"/>
          </p:cNvSpPr>
          <p:nvPr>
            <p:ph type="dt" sz="half" idx="2"/>
          </p:nvPr>
        </p:nvSpPr>
        <p:spPr/>
        <p:txBody>
          <a:bodyPr/>
          <a:lstStyle/>
          <a:p>
            <a:r>
              <a:rPr lang="de-DE"/>
              <a:t>25.05.2020</a:t>
            </a:r>
            <a:endParaRPr lang="de-DE" dirty="0"/>
          </a:p>
        </p:txBody>
      </p:sp>
      <p:grpSp>
        <p:nvGrpSpPr>
          <p:cNvPr id="8" name="Group 7">
            <a:extLst>
              <a:ext uri="{FF2B5EF4-FFF2-40B4-BE49-F238E27FC236}">
                <a16:creationId xmlns:a16="http://schemas.microsoft.com/office/drawing/2014/main" id="{52BC3E50-0552-412E-A980-2BF8756816D6}"/>
              </a:ext>
            </a:extLst>
          </p:cNvPr>
          <p:cNvGrpSpPr/>
          <p:nvPr/>
        </p:nvGrpSpPr>
        <p:grpSpPr>
          <a:xfrm>
            <a:off x="5715000" y="1758364"/>
            <a:ext cx="5977798" cy="3862579"/>
            <a:chOff x="5715000" y="1758364"/>
            <a:chExt cx="5977798" cy="3862579"/>
          </a:xfrm>
        </p:grpSpPr>
        <p:grpSp>
          <p:nvGrpSpPr>
            <p:cNvPr id="28" name="Group 27">
              <a:extLst>
                <a:ext uri="{FF2B5EF4-FFF2-40B4-BE49-F238E27FC236}">
                  <a16:creationId xmlns:a16="http://schemas.microsoft.com/office/drawing/2014/main" id="{4044F6E1-5DC7-41F7-8D37-D8073873892B}"/>
                </a:ext>
              </a:extLst>
            </p:cNvPr>
            <p:cNvGrpSpPr/>
            <p:nvPr/>
          </p:nvGrpSpPr>
          <p:grpSpPr>
            <a:xfrm>
              <a:off x="5715000" y="3746714"/>
              <a:ext cx="5836955" cy="1874229"/>
              <a:chOff x="2362200" y="3124200"/>
              <a:chExt cx="5167313" cy="1853634"/>
            </a:xfrm>
          </p:grpSpPr>
          <p:grpSp>
            <p:nvGrpSpPr>
              <p:cNvPr id="30" name="Group 29">
                <a:extLst>
                  <a:ext uri="{FF2B5EF4-FFF2-40B4-BE49-F238E27FC236}">
                    <a16:creationId xmlns:a16="http://schemas.microsoft.com/office/drawing/2014/main" id="{293166E9-3037-4CB4-8847-F6C2B00A154F}"/>
                  </a:ext>
                </a:extLst>
              </p:cNvPr>
              <p:cNvGrpSpPr/>
              <p:nvPr/>
            </p:nvGrpSpPr>
            <p:grpSpPr>
              <a:xfrm>
                <a:off x="2362200" y="3377634"/>
                <a:ext cx="5167313" cy="1600200"/>
                <a:chOff x="1090130" y="3271739"/>
                <a:chExt cx="8744750" cy="2308250"/>
              </a:xfrm>
            </p:grpSpPr>
            <p:grpSp>
              <p:nvGrpSpPr>
                <p:cNvPr id="35" name="Group 34">
                  <a:extLst>
                    <a:ext uri="{FF2B5EF4-FFF2-40B4-BE49-F238E27FC236}">
                      <a16:creationId xmlns:a16="http://schemas.microsoft.com/office/drawing/2014/main" id="{26B2D271-D3D0-47D4-A491-D40E7CDBB331}"/>
                    </a:ext>
                  </a:extLst>
                </p:cNvPr>
                <p:cNvGrpSpPr/>
                <p:nvPr/>
              </p:nvGrpSpPr>
              <p:grpSpPr>
                <a:xfrm rot="936735">
                  <a:off x="2992415" y="3952556"/>
                  <a:ext cx="1524176" cy="1232597"/>
                  <a:chOff x="3423870" y="2550160"/>
                  <a:chExt cx="1524176" cy="1232597"/>
                </a:xfrm>
              </p:grpSpPr>
              <p:sp>
                <p:nvSpPr>
                  <p:cNvPr id="47" name="Rectangle 46">
                    <a:extLst>
                      <a:ext uri="{FF2B5EF4-FFF2-40B4-BE49-F238E27FC236}">
                        <a16:creationId xmlns:a16="http://schemas.microsoft.com/office/drawing/2014/main" id="{2FC84614-4CCC-4B4E-8885-2C8FD433B4E9}"/>
                      </a:ext>
                    </a:extLst>
                  </p:cNvPr>
                  <p:cNvSpPr/>
                  <p:nvPr/>
                </p:nvSpPr>
                <p:spPr>
                  <a:xfrm>
                    <a:off x="3423946" y="2570480"/>
                    <a:ext cx="1524100" cy="1198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48" name="Straight Connector 47">
                    <a:extLst>
                      <a:ext uri="{FF2B5EF4-FFF2-40B4-BE49-F238E27FC236}">
                        <a16:creationId xmlns:a16="http://schemas.microsoft.com/office/drawing/2014/main" id="{C8E09A45-02CE-4053-9C81-70DCDEA052A0}"/>
                      </a:ext>
                    </a:extLst>
                  </p:cNvPr>
                  <p:cNvCxnSpPr>
                    <a:cxnSpLocks/>
                  </p:cNvCxnSpPr>
                  <p:nvPr/>
                </p:nvCxnSpPr>
                <p:spPr>
                  <a:xfrm>
                    <a:off x="3677920" y="2570480"/>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37F8AC6-CF37-4345-A6AA-A4802D69EE7C}"/>
                      </a:ext>
                    </a:extLst>
                  </p:cNvPr>
                  <p:cNvCxnSpPr>
                    <a:cxnSpLocks/>
                  </p:cNvCxnSpPr>
                  <p:nvPr/>
                </p:nvCxnSpPr>
                <p:spPr>
                  <a:xfrm>
                    <a:off x="3931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94BF0C3-3A8D-4D13-8733-39EF1ED3E689}"/>
                      </a:ext>
                    </a:extLst>
                  </p:cNvPr>
                  <p:cNvCxnSpPr>
                    <a:cxnSpLocks/>
                  </p:cNvCxnSpPr>
                  <p:nvPr/>
                </p:nvCxnSpPr>
                <p:spPr>
                  <a:xfrm>
                    <a:off x="4185920" y="2550160"/>
                    <a:ext cx="0" cy="1232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07A29F5-F2B3-42D9-95A3-7012404FF978}"/>
                      </a:ext>
                    </a:extLst>
                  </p:cNvPr>
                  <p:cNvCxnSpPr>
                    <a:cxnSpLocks/>
                  </p:cNvCxnSpPr>
                  <p:nvPr/>
                </p:nvCxnSpPr>
                <p:spPr>
                  <a:xfrm>
                    <a:off x="4439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97E57DE-2399-4C8C-8664-A11D401CBBDE}"/>
                      </a:ext>
                    </a:extLst>
                  </p:cNvPr>
                  <p:cNvCxnSpPr>
                    <a:cxnSpLocks/>
                  </p:cNvCxnSpPr>
                  <p:nvPr/>
                </p:nvCxnSpPr>
                <p:spPr>
                  <a:xfrm>
                    <a:off x="4693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A2C6D0F-B164-4BD8-8662-E0599A0BCC60}"/>
                      </a:ext>
                    </a:extLst>
                  </p:cNvPr>
                  <p:cNvCxnSpPr>
                    <a:cxnSpLocks/>
                  </p:cNvCxnSpPr>
                  <p:nvPr/>
                </p:nvCxnSpPr>
                <p:spPr>
                  <a:xfrm>
                    <a:off x="3423945" y="28448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F7D1FC7-56A2-4F23-B87D-4322625001C2}"/>
                      </a:ext>
                    </a:extLst>
                  </p:cNvPr>
                  <p:cNvCxnSpPr>
                    <a:cxnSpLocks/>
                  </p:cNvCxnSpPr>
                  <p:nvPr/>
                </p:nvCxnSpPr>
                <p:spPr>
                  <a:xfrm>
                    <a:off x="3423945" y="313944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878593E-785B-4304-8D3C-FF37B5C45DB8}"/>
                      </a:ext>
                    </a:extLst>
                  </p:cNvPr>
                  <p:cNvCxnSpPr>
                    <a:cxnSpLocks/>
                  </p:cNvCxnSpPr>
                  <p:nvPr/>
                </p:nvCxnSpPr>
                <p:spPr>
                  <a:xfrm>
                    <a:off x="3423870" y="34290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215B55A-DE5F-427C-BAA0-51FFC613B028}"/>
                    </a:ext>
                  </a:extLst>
                </p:cNvPr>
                <p:cNvGrpSpPr/>
                <p:nvPr/>
              </p:nvGrpSpPr>
              <p:grpSpPr>
                <a:xfrm>
                  <a:off x="1090130" y="3271739"/>
                  <a:ext cx="1371600" cy="2308250"/>
                  <a:chOff x="1090130" y="3149819"/>
                  <a:chExt cx="1371600" cy="2308250"/>
                </a:xfrm>
              </p:grpSpPr>
              <p:sp>
                <p:nvSpPr>
                  <p:cNvPr id="43" name="Arc 42">
                    <a:extLst>
                      <a:ext uri="{FF2B5EF4-FFF2-40B4-BE49-F238E27FC236}">
                        <a16:creationId xmlns:a16="http://schemas.microsoft.com/office/drawing/2014/main" id="{85E990F4-27FB-43EC-85F2-BFF51BB92C77}"/>
                      </a:ext>
                    </a:extLst>
                  </p:cNvPr>
                  <p:cNvSpPr/>
                  <p:nvPr/>
                </p:nvSpPr>
                <p:spPr>
                  <a:xfrm rot="5806328">
                    <a:off x="1202632" y="3392786"/>
                    <a:ext cx="1371600" cy="885666"/>
                  </a:xfrm>
                  <a:prstGeom prst="arc">
                    <a:avLst>
                      <a:gd name="adj1" fmla="val 17908719"/>
                      <a:gd name="adj2" fmla="val 2159695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44" name="Arc 43">
                    <a:extLst>
                      <a:ext uri="{FF2B5EF4-FFF2-40B4-BE49-F238E27FC236}">
                        <a16:creationId xmlns:a16="http://schemas.microsoft.com/office/drawing/2014/main" id="{F7DD6729-200B-4491-8E38-B43C4C2EE985}"/>
                      </a:ext>
                    </a:extLst>
                  </p:cNvPr>
                  <p:cNvSpPr/>
                  <p:nvPr/>
                </p:nvSpPr>
                <p:spPr>
                  <a:xfrm rot="20137938">
                    <a:off x="1090130" y="4572403"/>
                    <a:ext cx="1371600" cy="885666"/>
                  </a:xfrm>
                  <a:prstGeom prst="arc">
                    <a:avLst>
                      <a:gd name="adj1" fmla="val 17981863"/>
                      <a:gd name="adj2" fmla="val 4158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45" name="Arc 44">
                    <a:extLst>
                      <a:ext uri="{FF2B5EF4-FFF2-40B4-BE49-F238E27FC236}">
                        <a16:creationId xmlns:a16="http://schemas.microsoft.com/office/drawing/2014/main" id="{81543471-FB79-48A9-9E6A-F4B9E8D82A99}"/>
                      </a:ext>
                    </a:extLst>
                  </p:cNvPr>
                  <p:cNvSpPr/>
                  <p:nvPr/>
                </p:nvSpPr>
                <p:spPr>
                  <a:xfrm rot="3617020">
                    <a:off x="1970214" y="4196912"/>
                    <a:ext cx="353532" cy="566302"/>
                  </a:xfrm>
                  <a:prstGeom prst="arc">
                    <a:avLst>
                      <a:gd name="adj1" fmla="val 13347536"/>
                      <a:gd name="adj2" fmla="val 2001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46" name="Oval 45">
                    <a:extLst>
                      <a:ext uri="{FF2B5EF4-FFF2-40B4-BE49-F238E27FC236}">
                        <a16:creationId xmlns:a16="http://schemas.microsoft.com/office/drawing/2014/main" id="{BE811291-A971-4A67-A912-8FEE92F84E41}"/>
                      </a:ext>
                    </a:extLst>
                  </p:cNvPr>
                  <p:cNvSpPr/>
                  <p:nvPr/>
                </p:nvSpPr>
                <p:spPr>
                  <a:xfrm flipH="1" flipV="1">
                    <a:off x="2327766" y="4300405"/>
                    <a:ext cx="71472" cy="22079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37" name="Straight Arrow Connector 36">
                  <a:extLst>
                    <a:ext uri="{FF2B5EF4-FFF2-40B4-BE49-F238E27FC236}">
                      <a16:creationId xmlns:a16="http://schemas.microsoft.com/office/drawing/2014/main" id="{0D8F2A10-C650-42EE-91A3-E2AEEAEFC65A}"/>
                    </a:ext>
                  </a:extLst>
                </p:cNvPr>
                <p:cNvCxnSpPr/>
                <p:nvPr/>
              </p:nvCxnSpPr>
              <p:spPr>
                <a:xfrm>
                  <a:off x="3588604" y="4616611"/>
                  <a:ext cx="6246276" cy="1313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08583A5-413A-4607-985C-FC80F21D27D7}"/>
                    </a:ext>
                  </a:extLst>
                </p:cNvPr>
                <p:cNvSpPr/>
                <p:nvPr/>
              </p:nvSpPr>
              <p:spPr>
                <a:xfrm rot="957999">
                  <a:off x="3472076" y="4523253"/>
                  <a:ext cx="250927" cy="2504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9" name="Freeform: Shape 38">
                  <a:extLst>
                    <a:ext uri="{FF2B5EF4-FFF2-40B4-BE49-F238E27FC236}">
                      <a16:creationId xmlns:a16="http://schemas.microsoft.com/office/drawing/2014/main" id="{67B32693-B64F-48C1-B9ED-D5806ACB21A2}"/>
                    </a:ext>
                  </a:extLst>
                </p:cNvPr>
                <p:cNvSpPr/>
                <p:nvPr/>
              </p:nvSpPr>
              <p:spPr>
                <a:xfrm>
                  <a:off x="6449759" y="4065125"/>
                  <a:ext cx="690880" cy="1097280"/>
                </a:xfrm>
                <a:custGeom>
                  <a:avLst/>
                  <a:gdLst>
                    <a:gd name="connsiteX0" fmla="*/ 690880 w 690880"/>
                    <a:gd name="connsiteY0" fmla="*/ 0 h 1097280"/>
                    <a:gd name="connsiteX1" fmla="*/ 213360 w 690880"/>
                    <a:gd name="connsiteY1" fmla="*/ 325120 h 1097280"/>
                    <a:gd name="connsiteX2" fmla="*/ 304800 w 690880"/>
                    <a:gd name="connsiteY2" fmla="*/ 670560 h 1097280"/>
                    <a:gd name="connsiteX3" fmla="*/ 0 w 690880"/>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690880" h="1097280">
                      <a:moveTo>
                        <a:pt x="690880" y="0"/>
                      </a:moveTo>
                      <a:cubicBezTo>
                        <a:pt x="484293" y="106680"/>
                        <a:pt x="277707" y="213360"/>
                        <a:pt x="213360" y="325120"/>
                      </a:cubicBezTo>
                      <a:cubicBezTo>
                        <a:pt x="149013" y="436880"/>
                        <a:pt x="340360" y="541867"/>
                        <a:pt x="304800" y="670560"/>
                      </a:cubicBezTo>
                      <a:cubicBezTo>
                        <a:pt x="269240" y="799253"/>
                        <a:pt x="134620" y="948266"/>
                        <a:pt x="0" y="109728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40" name="Freeform: Shape 39">
                  <a:extLst>
                    <a:ext uri="{FF2B5EF4-FFF2-40B4-BE49-F238E27FC236}">
                      <a16:creationId xmlns:a16="http://schemas.microsoft.com/office/drawing/2014/main" id="{2384F93B-B45D-4BB2-A85D-8434937581AA}"/>
                    </a:ext>
                  </a:extLst>
                </p:cNvPr>
                <p:cNvSpPr/>
                <p:nvPr/>
              </p:nvSpPr>
              <p:spPr>
                <a:xfrm>
                  <a:off x="5516880" y="4175760"/>
                  <a:ext cx="464164" cy="995680"/>
                </a:xfrm>
                <a:custGeom>
                  <a:avLst/>
                  <a:gdLst>
                    <a:gd name="connsiteX0" fmla="*/ 233680 w 464164"/>
                    <a:gd name="connsiteY0" fmla="*/ 0 h 995680"/>
                    <a:gd name="connsiteX1" fmla="*/ 457200 w 464164"/>
                    <a:gd name="connsiteY1" fmla="*/ 335280 h 995680"/>
                    <a:gd name="connsiteX2" fmla="*/ 0 w 464164"/>
                    <a:gd name="connsiteY2" fmla="*/ 995680 h 995680"/>
                  </a:gdLst>
                  <a:ahLst/>
                  <a:cxnLst>
                    <a:cxn ang="0">
                      <a:pos x="connsiteX0" y="connsiteY0"/>
                    </a:cxn>
                    <a:cxn ang="0">
                      <a:pos x="connsiteX1" y="connsiteY1"/>
                    </a:cxn>
                    <a:cxn ang="0">
                      <a:pos x="connsiteX2" y="connsiteY2"/>
                    </a:cxn>
                  </a:cxnLst>
                  <a:rect l="l" t="t" r="r" b="b"/>
                  <a:pathLst>
                    <a:path w="464164" h="995680">
                      <a:moveTo>
                        <a:pt x="233680" y="0"/>
                      </a:moveTo>
                      <a:cubicBezTo>
                        <a:pt x="364913" y="84666"/>
                        <a:pt x="496147" y="169333"/>
                        <a:pt x="457200" y="335280"/>
                      </a:cubicBezTo>
                      <a:cubicBezTo>
                        <a:pt x="418253" y="501227"/>
                        <a:pt x="209126" y="748453"/>
                        <a:pt x="0" y="995680"/>
                      </a:cubicBezTo>
                    </a:path>
                  </a:pathLst>
                </a:custGeom>
                <a:noFill/>
                <a:ln w="63500">
                  <a:solidFill>
                    <a:srgbClr val="3333FF">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41" name="Freeform: Shape 40">
                  <a:extLst>
                    <a:ext uri="{FF2B5EF4-FFF2-40B4-BE49-F238E27FC236}">
                      <a16:creationId xmlns:a16="http://schemas.microsoft.com/office/drawing/2014/main" id="{F7FBB058-2DC5-49E0-9F27-3D1C09583428}"/>
                    </a:ext>
                  </a:extLst>
                </p:cNvPr>
                <p:cNvSpPr/>
                <p:nvPr/>
              </p:nvSpPr>
              <p:spPr>
                <a:xfrm>
                  <a:off x="7445871" y="4145280"/>
                  <a:ext cx="623097" cy="975360"/>
                </a:xfrm>
                <a:custGeom>
                  <a:avLst/>
                  <a:gdLst>
                    <a:gd name="connsiteX0" fmla="*/ 103009 w 623097"/>
                    <a:gd name="connsiteY0" fmla="*/ 0 h 975360"/>
                    <a:gd name="connsiteX1" fmla="*/ 499249 w 623097"/>
                    <a:gd name="connsiteY1" fmla="*/ 193040 h 975360"/>
                    <a:gd name="connsiteX2" fmla="*/ 590689 w 623097"/>
                    <a:gd name="connsiteY2" fmla="*/ 396240 h 975360"/>
                    <a:gd name="connsiteX3" fmla="*/ 1409 w 623097"/>
                    <a:gd name="connsiteY3" fmla="*/ 528320 h 975360"/>
                    <a:gd name="connsiteX4" fmla="*/ 458609 w 623097"/>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97" h="975360">
                      <a:moveTo>
                        <a:pt x="103009" y="0"/>
                      </a:moveTo>
                      <a:cubicBezTo>
                        <a:pt x="260489" y="63500"/>
                        <a:pt x="417969" y="127000"/>
                        <a:pt x="499249" y="193040"/>
                      </a:cubicBezTo>
                      <a:cubicBezTo>
                        <a:pt x="580529" y="259080"/>
                        <a:pt x="673662" y="340360"/>
                        <a:pt x="590689" y="396240"/>
                      </a:cubicBezTo>
                      <a:cubicBezTo>
                        <a:pt x="507716" y="452120"/>
                        <a:pt x="23422" y="431800"/>
                        <a:pt x="1409" y="528320"/>
                      </a:cubicBezTo>
                      <a:cubicBezTo>
                        <a:pt x="-20604" y="624840"/>
                        <a:pt x="219002" y="800100"/>
                        <a:pt x="458609" y="975360"/>
                      </a:cubicBezTo>
                    </a:path>
                  </a:pathLst>
                </a:custGeom>
                <a:noFill/>
                <a:ln w="635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42" name="Freeform: Shape 41">
                  <a:extLst>
                    <a:ext uri="{FF2B5EF4-FFF2-40B4-BE49-F238E27FC236}">
                      <a16:creationId xmlns:a16="http://schemas.microsoft.com/office/drawing/2014/main" id="{AA2F34B1-015F-4D58-AA48-2DAFD5EE8C77}"/>
                    </a:ext>
                  </a:extLst>
                </p:cNvPr>
                <p:cNvSpPr/>
                <p:nvPr/>
              </p:nvSpPr>
              <p:spPr>
                <a:xfrm>
                  <a:off x="8540356" y="4155439"/>
                  <a:ext cx="312691" cy="1018275"/>
                </a:xfrm>
                <a:custGeom>
                  <a:avLst/>
                  <a:gdLst>
                    <a:gd name="connsiteX0" fmla="*/ 119651 w 312691"/>
                    <a:gd name="connsiteY0" fmla="*/ 0 h 1018276"/>
                    <a:gd name="connsiteX1" fmla="*/ 7891 w 312691"/>
                    <a:gd name="connsiteY1" fmla="*/ 934720 h 1018276"/>
                    <a:gd name="connsiteX2" fmla="*/ 312691 w 312691"/>
                    <a:gd name="connsiteY2" fmla="*/ 914400 h 1018276"/>
                  </a:gdLst>
                  <a:ahLst/>
                  <a:cxnLst>
                    <a:cxn ang="0">
                      <a:pos x="connsiteX0" y="connsiteY0"/>
                    </a:cxn>
                    <a:cxn ang="0">
                      <a:pos x="connsiteX1" y="connsiteY1"/>
                    </a:cxn>
                    <a:cxn ang="0">
                      <a:pos x="connsiteX2" y="connsiteY2"/>
                    </a:cxn>
                  </a:cxnLst>
                  <a:rect l="l" t="t" r="r" b="b"/>
                  <a:pathLst>
                    <a:path w="312691" h="1018276">
                      <a:moveTo>
                        <a:pt x="119651" y="0"/>
                      </a:moveTo>
                      <a:cubicBezTo>
                        <a:pt x="47684" y="391160"/>
                        <a:pt x="-24282" y="782320"/>
                        <a:pt x="7891" y="934720"/>
                      </a:cubicBezTo>
                      <a:cubicBezTo>
                        <a:pt x="40064" y="1087120"/>
                        <a:pt x="176377" y="1000760"/>
                        <a:pt x="312691" y="91440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grpSp>
          <p:cxnSp>
            <p:nvCxnSpPr>
              <p:cNvPr id="31" name="Straight Connector 30">
                <a:extLst>
                  <a:ext uri="{FF2B5EF4-FFF2-40B4-BE49-F238E27FC236}">
                    <a16:creationId xmlns:a16="http://schemas.microsoft.com/office/drawing/2014/main" id="{5AC8E092-D835-4F48-8533-25EDF7D1CEB0}"/>
                  </a:ext>
                </a:extLst>
              </p:cNvPr>
              <p:cNvCxnSpPr/>
              <p:nvPr/>
            </p:nvCxnSpPr>
            <p:spPr>
              <a:xfrm>
                <a:off x="5181600"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60A2FF2-468C-48C2-B1F6-F0E118DCE4E1}"/>
                  </a:ext>
                </a:extLst>
              </p:cNvPr>
              <p:cNvCxnSpPr/>
              <p:nvPr/>
            </p:nvCxnSpPr>
            <p:spPr>
              <a:xfrm>
                <a:off x="5667641"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87C9E70-6E91-4EA3-B753-45F773760905}"/>
                  </a:ext>
                </a:extLst>
              </p:cNvPr>
              <p:cNvCxnSpPr>
                <a:cxnSpLocks/>
              </p:cNvCxnSpPr>
              <p:nvPr/>
            </p:nvCxnSpPr>
            <p:spPr>
              <a:xfrm>
                <a:off x="6189299" y="3141467"/>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7B9F7D5-B597-426A-9B62-5D3303E88B5F}"/>
                  </a:ext>
                </a:extLst>
              </p:cNvPr>
              <p:cNvCxnSpPr/>
              <p:nvPr/>
            </p:nvCxnSpPr>
            <p:spPr>
              <a:xfrm>
                <a:off x="6814427"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7" name="Picture 6" descr="A screenshot of a cell phone&#10;&#10;Description automatically generated">
              <a:extLst>
                <a:ext uri="{FF2B5EF4-FFF2-40B4-BE49-F238E27FC236}">
                  <a16:creationId xmlns:a16="http://schemas.microsoft.com/office/drawing/2014/main" id="{46607A48-F860-4C34-B6D8-53FFEB5DFB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3322" y="1758364"/>
              <a:ext cx="3309476" cy="2206316"/>
            </a:xfrm>
            <a:prstGeom prst="rect">
              <a:avLst/>
            </a:prstGeom>
          </p:spPr>
        </p:pic>
      </p:grpSp>
      <p:pic>
        <p:nvPicPr>
          <p:cNvPr id="12" name="Audio 11">
            <a:hlinkClick r:id="" action="ppaction://media"/>
            <a:extLst>
              <a:ext uri="{FF2B5EF4-FFF2-40B4-BE49-F238E27FC236}">
                <a16:creationId xmlns:a16="http://schemas.microsoft.com/office/drawing/2014/main" id="{E87A0F7B-2C7F-4A23-B1E7-E5C2C451A8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2553528"/>
      </p:ext>
    </p:extLst>
  </p:cSld>
  <p:clrMapOvr>
    <a:masterClrMapping/>
  </p:clrMapOvr>
  <mc:AlternateContent xmlns:mc="http://schemas.openxmlformats.org/markup-compatibility/2006" xmlns:p14="http://schemas.microsoft.com/office/powerpoint/2010/main">
    <mc:Choice Requires="p14">
      <p:transition spd="slow" p14:dur="2000" advTm="19893"/>
    </mc:Choice>
    <mc:Fallback xmlns="">
      <p:transition spd="slow" advTm="19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ext uri="{3A86A75C-4F4B-4683-9AE1-C65F6400EC91}">
      <p14:laserTraceLst xmlns:p14="http://schemas.microsoft.com/office/powerpoint/2010/main">
        <p14:tracePtLst>
          <p14:tracePt t="674" x="2530475" y="4183063"/>
          <p14:tracePt t="952" x="2530475" y="4191000"/>
          <p14:tracePt t="4580" x="0" y="0"/>
        </p14:tracePtLst>
        <p14:tracePtLst>
          <p14:tracePt t="5235" x="8420100" y="6264275"/>
          <p14:tracePt t="5249" x="8420100" y="6254750"/>
          <p14:tracePt t="5372" x="8429625" y="6254750"/>
          <p14:tracePt t="5380" x="8447088" y="6254750"/>
          <p14:tracePt t="5389" x="8466138" y="6254750"/>
          <p14:tracePt t="5396" x="8483600" y="6264275"/>
          <p14:tracePt t="5405" x="8512175" y="6273800"/>
          <p14:tracePt t="5410" x="8556625" y="6273800"/>
          <p14:tracePt t="5418" x="8612188" y="6273800"/>
          <p14:tracePt t="5425" x="8666163" y="6291263"/>
          <p14:tracePt t="5434" x="8748713" y="6291263"/>
          <p14:tracePt t="5442" x="8821738" y="6300788"/>
          <p14:tracePt t="5450" x="8894763" y="6300788"/>
          <p14:tracePt t="5458" x="8950325" y="6300788"/>
          <p14:tracePt t="5466" x="8996363" y="6310313"/>
          <p14:tracePt t="5473" x="9040813" y="6319838"/>
          <p14:tracePt t="5484" x="9077325" y="6337300"/>
          <p14:tracePt t="5490" x="9123363" y="6346825"/>
          <p14:tracePt t="5497" x="9178925" y="6356350"/>
          <p14:tracePt t="5505" x="9223375" y="6364288"/>
          <p14:tracePt t="5511" x="9278938" y="6364288"/>
          <p14:tracePt t="5520" x="9324975" y="6373813"/>
          <p14:tracePt t="5527" x="9361488" y="6373813"/>
          <p14:tracePt t="5535" x="9398000" y="6383338"/>
          <p14:tracePt t="5542" x="9434513" y="6383338"/>
          <p14:tracePt t="5551" x="9478963" y="6383338"/>
          <p14:tracePt t="5559" x="9507538" y="6383338"/>
          <p14:tracePt t="5567" x="9534525" y="6400800"/>
          <p14:tracePt t="5575" x="9551988" y="6400800"/>
          <p14:tracePt t="5583" x="9580563" y="6400800"/>
          <p14:tracePt t="5591" x="9617075" y="6392863"/>
          <p14:tracePt t="5599" x="9644063" y="6392863"/>
          <p14:tracePt t="5605" x="9671050" y="6383338"/>
          <p14:tracePt t="5613" x="9698038" y="6383338"/>
          <p14:tracePt t="5621" x="9717088" y="6373813"/>
          <p14:tracePt t="5629" x="9734550" y="6373813"/>
          <p14:tracePt t="5638" x="9753600" y="6364288"/>
          <p14:tracePt t="5645" x="9772650" y="6364288"/>
          <p14:tracePt t="5653" x="9790113" y="6364288"/>
          <p14:tracePt t="5661" x="9809163" y="6356350"/>
          <p14:tracePt t="5670" x="9817100" y="6356350"/>
          <p14:tracePt t="5678" x="9836150" y="6346825"/>
          <p14:tracePt t="5687" x="9853613" y="6346825"/>
          <p14:tracePt t="5691" x="9872663" y="6337300"/>
          <p14:tracePt t="5699" x="9890125" y="6327775"/>
          <p14:tracePt t="5707" x="9909175" y="6319838"/>
          <p14:tracePt t="5715" x="9926638" y="6310313"/>
          <p14:tracePt t="5724" x="9963150" y="6310313"/>
          <p14:tracePt t="5731" x="9991725" y="6300788"/>
          <p14:tracePt t="5739" x="10009188" y="6291263"/>
          <p14:tracePt t="5747" x="10028238" y="6283325"/>
          <p14:tracePt t="5755" x="10045700" y="6283325"/>
          <p14:tracePt t="5763" x="10064750" y="6273800"/>
          <p14:tracePt t="5771" x="10072688" y="6273800"/>
          <p14:tracePt t="5779" x="10101263" y="6264275"/>
          <p14:tracePt t="5787" x="10118725" y="6254750"/>
          <p14:tracePt t="5793" x="10137775" y="6254750"/>
          <p14:tracePt t="5801" x="10174288" y="6254750"/>
          <p14:tracePt t="5809" x="10218738" y="6246813"/>
          <p14:tracePt t="5818" x="10255250" y="6246813"/>
          <p14:tracePt t="5825" x="10283825" y="6246813"/>
          <p14:tracePt t="5833" x="10310813" y="6246813"/>
          <p14:tracePt t="5841" x="10328275" y="6246813"/>
          <p14:tracePt t="5849" x="10364788" y="6237288"/>
          <p14:tracePt t="5857" x="10383838" y="6237288"/>
          <p14:tracePt t="5865" x="10401300" y="6227763"/>
          <p14:tracePt t="5874" x="10420350" y="6218238"/>
          <p14:tracePt t="5879" x="10437813" y="6218238"/>
          <p14:tracePt t="5888" x="10456863" y="6210300"/>
          <p14:tracePt t="5895" x="10474325" y="6210300"/>
          <p14:tracePt t="5904" x="10493375" y="6200775"/>
          <p14:tracePt t="5911" x="10510838" y="6200775"/>
          <p14:tracePt t="5919" x="10520363" y="6200775"/>
          <p14:tracePt t="5927" x="10539413" y="6200775"/>
          <p14:tracePt t="5936" x="10556875" y="6200775"/>
          <p14:tracePt t="5943" x="10575925" y="6200775"/>
          <p14:tracePt t="5951" x="10593388" y="6200775"/>
          <p14:tracePt t="5959" x="10612438" y="6200775"/>
          <p14:tracePt t="5970" x="10629900" y="6200775"/>
          <p14:tracePt t="5975" x="10648950" y="6200775"/>
          <p14:tracePt t="5981" x="10666413" y="6200775"/>
          <p14:tracePt t="5989" x="10694988" y="6200775"/>
          <p14:tracePt t="5997" x="10712450" y="6200775"/>
          <p14:tracePt t="6006" x="10731500" y="6200775"/>
          <p14:tracePt t="6013" x="10748963" y="6200775"/>
          <p14:tracePt t="6022" x="10768013" y="6200775"/>
          <p14:tracePt t="6029" x="10785475" y="6200775"/>
          <p14:tracePt t="6037" x="10804525" y="6200775"/>
          <p14:tracePt t="6045" x="10821988" y="6200775"/>
          <p14:tracePt t="6053" x="10841038" y="6200775"/>
          <p14:tracePt t="6061" x="10841038" y="6210300"/>
          <p14:tracePt t="6069" x="10858500" y="6210300"/>
          <p14:tracePt t="6075" x="10868025" y="6210300"/>
          <p14:tracePt t="6083" x="10877550" y="6210300"/>
          <p14:tracePt t="6091" x="10895013" y="6210300"/>
          <p14:tracePt t="6099" x="10914063" y="6210300"/>
          <p14:tracePt t="6107" x="10931525" y="6210300"/>
          <p14:tracePt t="6115" x="10941050" y="6210300"/>
          <p14:tracePt t="6123" x="10977563" y="6210300"/>
          <p14:tracePt t="6131" x="11004550" y="6218238"/>
          <p14:tracePt t="6139" x="11023600" y="6218238"/>
          <p14:tracePt t="6147" x="11041063" y="6218238"/>
          <p14:tracePt t="6155" x="11050588" y="6227763"/>
          <p14:tracePt t="6163" x="11060113" y="6227763"/>
          <p14:tracePt t="6177" x="11068050" y="6227763"/>
          <p14:tracePt t="6186" x="11077575" y="6227763"/>
          <p14:tracePt t="6197" x="11087100" y="6227763"/>
          <p14:tracePt t="6205" x="11096625" y="6227763"/>
          <p14:tracePt t="6217" x="11104563" y="6227763"/>
          <p14:tracePt t="6230" x="11114088" y="6227763"/>
          <p14:tracePt t="6356" x="11123613" y="6227763"/>
          <p14:tracePt t="6617" x="0" y="0"/>
        </p14:tracePtLst>
        <p14:tracePtLst>
          <p14:tracePt t="8887" x="5232400" y="2667000"/>
          <p14:tracePt t="9468" x="5241925" y="2674938"/>
          <p14:tracePt t="9483" x="5251450" y="2684463"/>
          <p14:tracePt t="9490" x="5268913" y="2693988"/>
          <p14:tracePt t="9498" x="5287963" y="2711450"/>
          <p14:tracePt t="9506" x="5305425" y="2720975"/>
          <p14:tracePt t="9514" x="5314950" y="2730500"/>
          <p14:tracePt t="9529" x="5334000" y="2740025"/>
          <p14:tracePt t="9540" x="5351463" y="2747963"/>
          <p14:tracePt t="9546" x="5370513" y="2747963"/>
          <p14:tracePt t="9553" x="5378450" y="2757488"/>
          <p14:tracePt t="9561" x="5397500" y="2757488"/>
          <p14:tracePt t="9567" x="5414963" y="2767013"/>
          <p14:tracePt t="9576" x="5434013" y="2767013"/>
          <p14:tracePt t="9583" x="5451475" y="2776538"/>
          <p14:tracePt t="9592" x="5470525" y="2784475"/>
          <p14:tracePt t="9599" x="5487988" y="2794000"/>
          <p14:tracePt t="9607" x="5534025" y="2803525"/>
          <p14:tracePt t="9615" x="5589588" y="2830513"/>
          <p14:tracePt t="9623" x="5653088" y="2849563"/>
          <p14:tracePt t="9632" x="5699125" y="2876550"/>
          <p14:tracePt t="9639" x="5762625" y="2903538"/>
          <p14:tracePt t="9647" x="5808663" y="2913063"/>
          <p14:tracePt t="9655" x="5826125" y="2930525"/>
          <p14:tracePt t="9663" x="5845175" y="2930525"/>
          <p14:tracePt t="9669" x="5862638" y="2940050"/>
          <p14:tracePt t="9677" x="5881688" y="2940050"/>
          <p14:tracePt t="9693" x="5899150" y="2949575"/>
          <p14:tracePt t="9701" x="5908675" y="2949575"/>
          <p14:tracePt t="9709" x="5927725" y="2949575"/>
          <p14:tracePt t="9717" x="5935663" y="2949575"/>
          <p14:tracePt t="9729" x="5954713" y="2949575"/>
          <p14:tracePt t="9733" x="5972175" y="2949575"/>
          <p14:tracePt t="9743" x="5991225" y="2949575"/>
          <p14:tracePt t="9749" x="5991225" y="2959100"/>
          <p14:tracePt t="9757" x="6000750" y="2959100"/>
          <p14:tracePt t="9767" x="6008688" y="2959100"/>
          <p14:tracePt t="9776" x="6018213" y="2959100"/>
          <p14:tracePt t="9795" x="6027738" y="2959100"/>
          <p14:tracePt t="9811" x="6037263" y="2959100"/>
          <p14:tracePt t="9821" x="6045200" y="2959100"/>
          <p14:tracePt t="9839" x="6054725" y="2959100"/>
          <p14:tracePt t="9851" x="6064250" y="2959100"/>
          <p14:tracePt t="9858" x="6073775" y="2959100"/>
          <p14:tracePt t="9865" x="6081713" y="2959100"/>
          <p14:tracePt t="9875" x="6091238" y="2959100"/>
          <p14:tracePt t="9881" x="6091238" y="2949575"/>
          <p14:tracePt t="9901" x="6100763" y="2940050"/>
          <p14:tracePt t="9917" x="6110288" y="2940050"/>
          <p14:tracePt t="9926" x="6110288" y="2930525"/>
          <p14:tracePt t="10019" x="6100763" y="2930525"/>
          <p14:tracePt t="10027" x="6091238" y="2930525"/>
          <p14:tracePt t="10035" x="6073775" y="2930525"/>
          <p14:tracePt t="10041" x="6054725" y="2930525"/>
          <p14:tracePt t="10049" x="6037263" y="2930525"/>
          <p14:tracePt t="10057" x="6018213" y="2940050"/>
          <p14:tracePt t="10065" x="5991225" y="2940050"/>
          <p14:tracePt t="10073" x="5945188" y="2940050"/>
          <p14:tracePt t="10082" x="5927725" y="2940050"/>
          <p14:tracePt t="10089" x="5899150" y="2940050"/>
          <p14:tracePt t="10099" x="5872163" y="2940050"/>
          <p14:tracePt t="10105" x="5845175" y="2940050"/>
          <p14:tracePt t="10113" x="5826125" y="2940050"/>
          <p14:tracePt t="10121" x="5808663" y="2940050"/>
          <p14:tracePt t="10129" x="5789613" y="2940050"/>
          <p14:tracePt t="10137" x="5772150" y="2940050"/>
          <p14:tracePt t="10143" x="5753100" y="2940050"/>
          <p14:tracePt t="10151" x="5726113" y="2940050"/>
          <p14:tracePt t="10160" x="5708650" y="2940050"/>
          <p14:tracePt t="10167" x="5689600" y="2940050"/>
          <p14:tracePt t="10175" x="5662613" y="2940050"/>
          <p14:tracePt t="10184" x="5626100" y="2940050"/>
          <p14:tracePt t="10193" x="5616575" y="2940050"/>
          <p14:tracePt t="10199" x="5597525" y="2940050"/>
          <p14:tracePt t="10207" x="5589588" y="2940050"/>
          <p14:tracePt t="10215" x="5580063" y="2940050"/>
          <p14:tracePt t="10227" x="5570538" y="2940050"/>
          <p14:tracePt t="10345" x="5597525" y="2940050"/>
          <p14:tracePt t="10352" x="5626100" y="2940050"/>
          <p14:tracePt t="10360" x="5653088" y="2949575"/>
          <p14:tracePt t="10368" x="5699125" y="2949575"/>
          <p14:tracePt t="10376" x="5726113" y="2968625"/>
          <p14:tracePt t="10384" x="5772150" y="2976563"/>
          <p14:tracePt t="10393" x="5799138" y="2986088"/>
          <p14:tracePt t="10399" x="5826125" y="2986088"/>
          <p14:tracePt t="10408" x="5854700" y="2995613"/>
          <p14:tracePt t="10416" x="5891213" y="2995613"/>
          <p14:tracePt t="10425" x="5927725" y="3005138"/>
          <p14:tracePt t="10430" x="5954713" y="3005138"/>
          <p14:tracePt t="10438" x="5991225" y="3013075"/>
          <p14:tracePt t="10445" x="6008688" y="3022600"/>
          <p14:tracePt t="10455" x="6027738" y="3022600"/>
          <p14:tracePt t="10462" x="6045200" y="3022600"/>
          <p14:tracePt t="10470" x="6064250" y="3022600"/>
          <p14:tracePt t="10479" x="6081713" y="3022600"/>
          <p14:tracePt t="10486" x="6110288" y="3022600"/>
          <p14:tracePt t="10494" x="6127750" y="3022600"/>
          <p14:tracePt t="10502" x="6146800" y="3032125"/>
          <p14:tracePt t="10510" x="6164263" y="3032125"/>
          <p14:tracePt t="10518" x="6183313" y="3041650"/>
          <p14:tracePt t="10526" x="6200775" y="3041650"/>
          <p14:tracePt t="10531" x="6219825" y="3049588"/>
          <p14:tracePt t="10549" x="6237288" y="3059113"/>
          <p14:tracePt t="10556" x="6256338" y="3059113"/>
          <p14:tracePt t="10563" x="6273800" y="3068638"/>
          <p14:tracePt t="10572" x="6292850" y="3068638"/>
          <p14:tracePt t="10580" x="6310313" y="3078163"/>
          <p14:tracePt t="10588" x="6329363" y="3078163"/>
          <p14:tracePt t="10595" x="6337300" y="3086100"/>
          <p14:tracePt t="10604" x="6356350" y="3086100"/>
          <p14:tracePt t="10612" x="6373813" y="3086100"/>
          <p14:tracePt t="10620" x="6383338" y="3086100"/>
          <p14:tracePt t="10629" x="6392863" y="3086100"/>
          <p14:tracePt t="10646" x="6402388" y="3086100"/>
          <p14:tracePt t="10654" x="6410325" y="3086100"/>
          <p14:tracePt t="10666" x="6419850" y="3086100"/>
          <p14:tracePt t="10678" x="6429375" y="3086100"/>
          <p14:tracePt t="10686" x="6438900" y="3086100"/>
          <p14:tracePt t="11369" x="6429375" y="3086100"/>
          <p14:tracePt t="11430" x="6419850" y="3086100"/>
          <p14:tracePt t="11478" x="6410325" y="3086100"/>
          <p14:tracePt t="11490" x="6402388" y="3086100"/>
          <p14:tracePt t="11508" x="6392863" y="3086100"/>
          <p14:tracePt t="11521" x="6383338" y="3086100"/>
          <p14:tracePt t="11532" x="6373813" y="3086100"/>
          <p14:tracePt t="11541" x="6373813" y="3095625"/>
          <p14:tracePt t="11548" x="6356350" y="3095625"/>
          <p14:tracePt t="11558" x="6346825" y="3095625"/>
          <p14:tracePt t="11563" x="6337300" y="3095625"/>
          <p14:tracePt t="11579" x="6329363" y="3105150"/>
          <p14:tracePt t="11587" x="6319838" y="3105150"/>
          <p14:tracePt t="11594" x="6310313" y="3105150"/>
          <p14:tracePt t="11601" x="6292850" y="3105150"/>
          <p14:tracePt t="11610" x="6283325" y="3114675"/>
          <p14:tracePt t="11621" x="6273800" y="3114675"/>
          <p14:tracePt t="11629" x="6264275" y="3114675"/>
          <p14:tracePt t="11637" x="6256338" y="3114675"/>
          <p14:tracePt t="11645" x="6246813" y="3114675"/>
          <p14:tracePt t="11653" x="6227763" y="3114675"/>
          <p14:tracePt t="11661" x="6219825" y="3114675"/>
          <p14:tracePt t="11670" x="6210300" y="3122613"/>
          <p14:tracePt t="11678" x="6200775" y="3122613"/>
          <p14:tracePt t="11685" x="6191250" y="3122613"/>
          <p14:tracePt t="11693" x="6183313" y="3122613"/>
          <p14:tracePt t="11700" x="6173788" y="3122613"/>
          <p14:tracePt t="11711" x="6164263" y="3122613"/>
          <p14:tracePt t="11719" x="6154738" y="3122613"/>
          <p14:tracePt t="11735" x="6137275" y="3122613"/>
          <p14:tracePt t="11744" x="6127750" y="3122613"/>
          <p14:tracePt t="11751" x="6110288" y="3122613"/>
          <p14:tracePt t="11760" x="6100763" y="3122613"/>
          <p14:tracePt t="11767" x="6081713" y="3122613"/>
          <p14:tracePt t="11781" x="6073775" y="3122613"/>
          <p14:tracePt t="11789" x="6064250" y="3122613"/>
          <p14:tracePt t="11796" x="6045200" y="3122613"/>
          <p14:tracePt t="11804" x="6037263" y="3122613"/>
          <p14:tracePt t="11813" x="6018213" y="3122613"/>
          <p14:tracePt t="11821" x="6008688" y="3122613"/>
          <p14:tracePt t="11837" x="5991225" y="3122613"/>
          <p14:tracePt t="11849" x="5981700" y="3122613"/>
          <p14:tracePt t="11857" x="5972175" y="3122613"/>
          <p14:tracePt t="11876" x="5954713" y="3122613"/>
          <p14:tracePt t="11887" x="5945188" y="3122613"/>
          <p14:tracePt t="11895" x="5927725" y="3122613"/>
          <p14:tracePt t="11903" x="5908675" y="3122613"/>
          <p14:tracePt t="11912" x="5891213" y="3122613"/>
          <p14:tracePt t="11920" x="5872163" y="3122613"/>
          <p14:tracePt t="11928" x="5862638" y="3122613"/>
          <p14:tracePt t="11936" x="5845175" y="3122613"/>
          <p14:tracePt t="11944" x="5826125" y="3122613"/>
          <p14:tracePt t="11962" x="5808663" y="3114675"/>
          <p14:tracePt t="11968" x="5799138" y="3114675"/>
          <p14:tracePt t="11973" x="5789613" y="3105150"/>
          <p14:tracePt t="11981" x="5772150" y="3105150"/>
          <p14:tracePt t="11989" x="5753100" y="3095625"/>
          <p14:tracePt t="11997" x="5735638" y="3095625"/>
          <p14:tracePt t="12005" x="5716588" y="3086100"/>
          <p14:tracePt t="12013" x="5699125" y="3086100"/>
          <p14:tracePt t="12021" x="5680075" y="3078163"/>
          <p14:tracePt t="12029" x="5662613" y="3078163"/>
          <p14:tracePt t="12037" x="5643563" y="3068638"/>
          <p14:tracePt t="12045" x="5626100" y="3068638"/>
          <p14:tracePt t="12053" x="5607050" y="3068638"/>
          <p14:tracePt t="12059" x="5597525" y="3068638"/>
          <p14:tracePt t="12067" x="5570538" y="3059113"/>
          <p14:tracePt t="12076" x="5561013" y="3059113"/>
          <p14:tracePt t="12083" x="5543550" y="3059113"/>
          <p14:tracePt t="12092" x="5524500" y="3059113"/>
          <p14:tracePt t="12100" x="5516563" y="3059113"/>
          <p14:tracePt t="12107" x="5497513" y="3059113"/>
          <p14:tracePt t="12115" x="5487988" y="3059113"/>
          <p14:tracePt t="12123" x="5470525" y="3059113"/>
          <p14:tracePt t="12139" x="5451475" y="3059113"/>
          <p14:tracePt t="12147" x="5443538" y="3059113"/>
          <p14:tracePt t="12155" x="5424488" y="3049588"/>
          <p14:tracePt t="12161" x="5407025" y="3049588"/>
          <p14:tracePt t="12169" x="5397500" y="3049588"/>
          <p14:tracePt t="12177" x="5378450" y="3049588"/>
          <p14:tracePt t="12185" x="5360988" y="3049588"/>
          <p14:tracePt t="12193" x="5351463" y="3049588"/>
          <p14:tracePt t="12201" x="5334000" y="3049588"/>
          <p14:tracePt t="12209" x="5314950" y="3049588"/>
          <p14:tracePt t="12217" x="5297488" y="3049588"/>
          <p14:tracePt t="12225" x="5278438" y="3049588"/>
          <p14:tracePt t="12233" x="5260975" y="3049588"/>
          <p14:tracePt t="12242" x="5251450" y="3049588"/>
          <p14:tracePt t="12250" x="5232400" y="3049588"/>
          <p14:tracePt t="12255" x="5224463" y="3049588"/>
          <p14:tracePt t="12263" x="5214938" y="3049588"/>
          <p14:tracePt t="12271" x="5205413" y="3049588"/>
          <p14:tracePt t="12279" x="5195888" y="3041650"/>
          <p14:tracePt t="12288" x="5187950" y="3041650"/>
          <p14:tracePt t="12295" x="5168900" y="3041650"/>
          <p14:tracePt t="12303" x="5159375" y="3041650"/>
          <p14:tracePt t="12319" x="5141913" y="3041650"/>
          <p14:tracePt t="12327" x="5122863" y="3032125"/>
          <p14:tracePt t="12335" x="5105400" y="3032125"/>
          <p14:tracePt t="12344" x="5086350" y="3032125"/>
          <p14:tracePt t="12349" x="5068888" y="3022600"/>
          <p14:tracePt t="12359" x="5049838" y="3013075"/>
          <p14:tracePt t="12365" x="5032375" y="3013075"/>
          <p14:tracePt t="12373" x="5013325" y="3013075"/>
          <p14:tracePt t="12381" x="4995863" y="3005138"/>
          <p14:tracePt t="12389" x="4976813" y="3005138"/>
          <p14:tracePt t="12397" x="4959350" y="3005138"/>
          <p14:tracePt t="12405" x="4940300" y="2995613"/>
          <p14:tracePt t="12413" x="4922838" y="2995613"/>
          <p14:tracePt t="12421" x="4903788" y="2995613"/>
          <p14:tracePt t="12429" x="4886325" y="2986088"/>
          <p14:tracePt t="12437" x="4867275" y="2986088"/>
          <p14:tracePt t="12445" x="4849813" y="2976563"/>
          <p14:tracePt t="12451" x="4830763" y="2976563"/>
          <p14:tracePt t="12460" x="4813300" y="2976563"/>
          <p14:tracePt t="12467" x="4794250" y="2968625"/>
          <p14:tracePt t="12476" x="4776788" y="2968625"/>
          <p14:tracePt t="12483" x="4757738" y="2959100"/>
          <p14:tracePt t="12493" x="4748213" y="2959100"/>
          <p14:tracePt t="12499" x="4740275" y="2959100"/>
          <p14:tracePt t="12509" x="4730750" y="2959100"/>
          <p14:tracePt t="12515" x="4721225" y="2959100"/>
          <p14:tracePt t="12524" x="4703763" y="2959100"/>
          <p14:tracePt t="12531" x="4694238" y="2959100"/>
          <p14:tracePt t="12539" x="4684713" y="2949575"/>
          <p14:tracePt t="12545" x="4675188" y="2949575"/>
          <p14:tracePt t="12553" x="4667250" y="2949575"/>
          <p14:tracePt t="12561" x="4648200" y="2949575"/>
          <p14:tracePt t="12569" x="4638675" y="2949575"/>
          <p14:tracePt t="12577" x="4621213" y="2949575"/>
          <p14:tracePt t="12587" x="4602163" y="2949575"/>
          <p14:tracePt t="12593" x="4594225" y="2940050"/>
          <p14:tracePt t="12613" x="4584700" y="2940050"/>
          <p14:tracePt t="12627" x="4575175" y="2940050"/>
          <p14:tracePt t="12637" x="4565650" y="2930525"/>
          <p14:tracePt t="12644" x="4557713" y="2930525"/>
          <p14:tracePt t="12651" x="4548188" y="2930525"/>
          <p14:tracePt t="12660" x="4538663" y="2930525"/>
          <p14:tracePt t="12667" x="4538663" y="2922588"/>
          <p14:tracePt t="12676" x="4529138" y="2922588"/>
          <p14:tracePt t="12683" x="4521200" y="2922588"/>
          <p14:tracePt t="12692" x="4511675" y="2922588"/>
          <p14:tracePt t="12699" x="4502150" y="2922588"/>
          <p14:tracePt t="12711" x="4492625" y="2922588"/>
          <p14:tracePt t="12719" x="4484688" y="2922588"/>
          <p14:tracePt t="12733" x="4465638" y="2913063"/>
          <p14:tracePt t="12742" x="4456113" y="2913063"/>
          <p14:tracePt t="12749" x="4448175" y="2913063"/>
          <p14:tracePt t="12759" x="4438650" y="2913063"/>
          <p14:tracePt t="12765" x="4429125" y="2913063"/>
          <p14:tracePt t="12776" x="4419600" y="2913063"/>
          <p14:tracePt t="12793" x="4402138" y="2913063"/>
          <p14:tracePt t="12797" x="4392613" y="2913063"/>
          <p14:tracePt t="12805" x="4375150" y="2913063"/>
          <p14:tracePt t="12813" x="4356100" y="2913063"/>
          <p14:tracePt t="12821" x="4338638" y="2913063"/>
          <p14:tracePt t="12827" x="4329113" y="2913063"/>
          <p14:tracePt t="12842" x="4319588" y="2913063"/>
          <p14:tracePt t="12850" x="4310063" y="2913063"/>
          <p14:tracePt t="12859" x="4302125" y="2913063"/>
          <p14:tracePt t="12867" x="4283075" y="2903538"/>
          <p14:tracePt t="12875" x="4273550" y="2903538"/>
          <p14:tracePt t="12883" x="4256088" y="2903538"/>
          <p14:tracePt t="12899" x="4246563" y="2903538"/>
          <p14:tracePt t="12908" x="4237038" y="2903538"/>
          <p14:tracePt t="12915" x="4229100" y="2903538"/>
          <p14:tracePt t="12925" x="4219575" y="2903538"/>
          <p14:tracePt t="12933" x="4210050" y="2903538"/>
          <p14:tracePt t="12960" x="4183063" y="2903538"/>
          <p14:tracePt t="12965" x="4173538" y="2903538"/>
          <p14:tracePt t="12973" x="4156075" y="2903538"/>
          <p14:tracePt t="12981" x="4137025" y="2903538"/>
          <p14:tracePt t="12989" x="4127500" y="2903538"/>
          <p14:tracePt t="12999" x="4119563" y="2903538"/>
          <p14:tracePt t="13005" x="4110038" y="2894013"/>
          <p14:tracePt t="13014" x="4100513" y="2894013"/>
          <p14:tracePt t="13023" x="4090988" y="2894013"/>
          <p14:tracePt t="13036" x="4083050" y="2894013"/>
          <p14:tracePt t="13055" x="4073525" y="2894013"/>
          <p14:tracePt t="13079" x="4064000" y="2894013"/>
          <p14:tracePt t="13113" x="4054475" y="2894013"/>
          <p14:tracePt t="13342" x="4054475" y="2886075"/>
          <p14:tracePt t="13378" x="4064000" y="2886075"/>
          <p14:tracePt t="13386" x="4073525" y="2886075"/>
          <p14:tracePt t="13394" x="4083050" y="2886075"/>
          <p14:tracePt t="13403" x="4090988" y="2886075"/>
          <p14:tracePt t="13412" x="4100513" y="2886075"/>
          <p14:tracePt t="13420" x="4110038" y="2886075"/>
          <p14:tracePt t="13449" x="4119563" y="2886075"/>
          <p14:tracePt t="13456" x="4127500" y="2886075"/>
          <p14:tracePt t="13465" x="4137025" y="2886075"/>
          <p14:tracePt t="13480" x="4146550" y="2886075"/>
          <p14:tracePt t="13489" x="4164013" y="2886075"/>
          <p14:tracePt t="13494" x="4173538" y="2886075"/>
          <p14:tracePt t="13503" x="4183063" y="2886075"/>
          <p14:tracePt t="13510" x="4192588" y="2886075"/>
          <p14:tracePt t="13518" x="4210050" y="2886075"/>
          <p14:tracePt t="13526" x="4219575" y="2886075"/>
          <p14:tracePt t="13535" x="4229100" y="2886075"/>
          <p14:tracePt t="13541" x="4237038" y="2886075"/>
          <p14:tracePt t="13559" x="4246563" y="2886075"/>
          <p14:tracePt t="13565" x="4256088" y="2886075"/>
          <p14:tracePt t="13573" x="4273550" y="2886075"/>
          <p14:tracePt t="13581" x="4283075" y="2886075"/>
          <p14:tracePt t="13589" x="4292600" y="2894013"/>
          <p14:tracePt t="13597" x="4302125" y="2894013"/>
          <p14:tracePt t="13612" x="4310063" y="2894013"/>
          <p14:tracePt t="13620" x="4319588" y="2894013"/>
          <p14:tracePt t="13627" x="4329113" y="2894013"/>
          <p14:tracePt t="13636" x="4338638" y="2894013"/>
          <p14:tracePt t="13647" x="4346575" y="2894013"/>
          <p14:tracePt t="13663" x="4356100" y="2894013"/>
          <p14:tracePt t="13671" x="4365625" y="2903538"/>
          <p14:tracePt t="13679" x="4375150" y="2903538"/>
          <p14:tracePt t="13685" x="4392613" y="2903538"/>
          <p14:tracePt t="13693" x="4402138" y="2903538"/>
          <p14:tracePt t="13702" x="4419600" y="2913063"/>
          <p14:tracePt t="13709" x="4438650" y="2913063"/>
          <p14:tracePt t="13718" x="4456113" y="2922588"/>
          <p14:tracePt t="13726" x="4465638" y="2922588"/>
          <p14:tracePt t="13734" x="4475163" y="2930525"/>
          <p14:tracePt t="13741" x="4492625" y="2940050"/>
          <p14:tracePt t="13751" x="4511675" y="2940050"/>
          <p14:tracePt t="13757" x="4521200" y="2940050"/>
          <p14:tracePt t="13767" x="4538663" y="2949575"/>
          <p14:tracePt t="13773" x="4548188" y="2949575"/>
          <p14:tracePt t="13782" x="4557713" y="2949575"/>
          <p14:tracePt t="13795" x="4575175" y="2959100"/>
          <p14:tracePt t="13803" x="4594225" y="2959100"/>
          <p14:tracePt t="13811" x="4602163" y="2959100"/>
          <p14:tracePt t="13821" x="4621213" y="2968625"/>
          <p14:tracePt t="13827" x="4638675" y="2968625"/>
          <p14:tracePt t="13835" x="4657725" y="2968625"/>
          <p14:tracePt t="13843" x="4684713" y="2976563"/>
          <p14:tracePt t="13851" x="4711700" y="2986088"/>
          <p14:tracePt t="13859" x="4730750" y="2986088"/>
          <p14:tracePt t="13867" x="4748213" y="2995613"/>
          <p14:tracePt t="13874" x="4767263" y="2995613"/>
          <p14:tracePt t="13880" x="4784725" y="2995613"/>
          <p14:tracePt t="13889" x="4803775" y="3005138"/>
          <p14:tracePt t="13897" x="4813300" y="3005138"/>
          <p14:tracePt t="13905" x="4830763" y="3005138"/>
          <p14:tracePt t="13913" x="4840288" y="3005138"/>
          <p14:tracePt t="13921" x="4857750" y="3013075"/>
          <p14:tracePt t="13929" x="4876800" y="3013075"/>
          <p14:tracePt t="13937" x="4876800" y="3022600"/>
          <p14:tracePt t="13945" x="4895850" y="3022600"/>
          <p14:tracePt t="13967" x="4940300" y="3041650"/>
          <p14:tracePt t="13975" x="4959350" y="3041650"/>
          <p14:tracePt t="13983" x="4968875" y="3041650"/>
          <p14:tracePt t="13991" x="4976813" y="3049588"/>
          <p14:tracePt t="14007" x="4986338" y="3049588"/>
          <p14:tracePt t="14015" x="5005388" y="3049588"/>
          <p14:tracePt t="14024" x="5013325" y="3049588"/>
          <p14:tracePt t="14031" x="5022850" y="3049588"/>
          <p14:tracePt t="14039" x="5032375" y="3049588"/>
          <p14:tracePt t="14055" x="5041900" y="3049588"/>
          <p14:tracePt t="14062" x="5041900" y="3059113"/>
          <p14:tracePt t="14069" x="5059363" y="3059113"/>
          <p14:tracePt t="14077" x="5068888" y="3059113"/>
          <p14:tracePt t="14085" x="5078413" y="3068638"/>
          <p14:tracePt t="14094" x="5095875" y="3068638"/>
          <p14:tracePt t="14101" x="5105400" y="3068638"/>
          <p14:tracePt t="14109" x="5114925" y="3078163"/>
          <p14:tracePt t="14117" x="5132388" y="3078163"/>
          <p14:tracePt t="14125" x="5151438" y="3078163"/>
          <p14:tracePt t="14134" x="5168900" y="3078163"/>
          <p14:tracePt t="14141" x="5187950" y="3078163"/>
          <p14:tracePt t="14150" x="5205413" y="3086100"/>
          <p14:tracePt t="14157" x="5214938" y="3086100"/>
          <p14:tracePt t="14166" x="5232400" y="3086100"/>
          <p14:tracePt t="14171" x="5241925" y="3086100"/>
          <p14:tracePt t="14179" x="5251450" y="3086100"/>
          <p14:tracePt t="14187" x="5260975" y="3086100"/>
          <p14:tracePt t="14195" x="5268913" y="3086100"/>
          <p14:tracePt t="14203" x="5287963" y="3086100"/>
          <p14:tracePt t="14212" x="5297488" y="3086100"/>
          <p14:tracePt t="14219" x="5305425" y="3086100"/>
          <p14:tracePt t="14227" x="5324475" y="3086100"/>
          <p14:tracePt t="14243" x="5341938" y="3086100"/>
          <p14:tracePt t="14251" x="5360988" y="3086100"/>
          <p14:tracePt t="14261" x="5370513" y="3086100"/>
          <p14:tracePt t="14269" x="5378450" y="3095625"/>
          <p14:tracePt t="14277" x="5387975" y="3095625"/>
          <p14:tracePt t="14287" x="5397500" y="3095625"/>
          <p14:tracePt t="14301" x="5407025" y="3095625"/>
          <p14:tracePt t="14309" x="5424488" y="3095625"/>
          <p14:tracePt t="14317" x="5443538" y="3105150"/>
          <p14:tracePt t="14326" x="5451475" y="3105150"/>
          <p14:tracePt t="14334" x="5470525" y="3105150"/>
          <p14:tracePt t="14341" x="5487988" y="3114675"/>
          <p14:tracePt t="14350" x="5507038" y="3114675"/>
          <p14:tracePt t="14355" x="5524500" y="3114675"/>
          <p14:tracePt t="14363" x="5543550" y="3114675"/>
          <p14:tracePt t="14379" x="5553075" y="3114675"/>
          <p14:tracePt t="14387" x="5561013" y="3122613"/>
          <p14:tracePt t="14395" x="5570538" y="3122613"/>
          <p14:tracePt t="14403" x="5580063" y="3122613"/>
          <p14:tracePt t="14411" x="5589588" y="3122613"/>
          <p14:tracePt t="14419" x="5597525" y="3122613"/>
          <p14:tracePt t="14445" x="5607050" y="3122613"/>
          <p14:tracePt t="14457" x="5616575" y="3122613"/>
          <p14:tracePt t="14473" x="5626100" y="3122613"/>
          <p14:tracePt t="14489" x="5634038" y="3122613"/>
          <p14:tracePt t="14505" x="5643563" y="3132138"/>
          <p14:tracePt t="14563" x="5653088" y="3132138"/>
          <p14:tracePt t="14803" x="5662613" y="3132138"/>
          <p14:tracePt t="14831" x="5670550" y="3132138"/>
          <p14:tracePt t="14845" x="5680075" y="3132138"/>
          <p14:tracePt t="14889" x="5689600" y="3132138"/>
          <p14:tracePt t="14901" x="5699125" y="3132138"/>
          <p14:tracePt t="14912" x="5699125" y="3141663"/>
          <p14:tracePt t="14925" x="5708650" y="3141663"/>
          <p14:tracePt t="14934" x="5716588" y="3141663"/>
          <p14:tracePt t="14948" x="5726113" y="3141663"/>
          <p14:tracePt t="14956" x="5735638" y="3141663"/>
          <p14:tracePt t="14972" x="5745163" y="3141663"/>
          <p14:tracePt t="14996" x="5753100" y="3141663"/>
          <p14:tracePt t="15033" x="5762625" y="3141663"/>
          <p14:tracePt t="15045" x="5772150" y="3141663"/>
          <p14:tracePt t="15053" x="5772150" y="3151188"/>
          <p14:tracePt t="15114" x="5781675" y="3151188"/>
          <p14:tracePt t="15414" x="5772150" y="3151188"/>
          <p14:tracePt t="15447" x="5762625" y="3151188"/>
          <p14:tracePt t="15454" x="5753100" y="3151188"/>
          <p14:tracePt t="15462" x="5745163" y="3151188"/>
          <p14:tracePt t="15470" x="5726113" y="3151188"/>
          <p14:tracePt t="15478" x="5716588" y="3151188"/>
          <p14:tracePt t="15486" x="5699125" y="3151188"/>
          <p14:tracePt t="15493" x="5680075" y="3151188"/>
          <p14:tracePt t="15511" x="5662613" y="3151188"/>
          <p14:tracePt t="15521" x="5643563" y="3151188"/>
          <p14:tracePt t="15527" x="5634038" y="3151188"/>
          <p14:tracePt t="15535" x="5616575" y="3151188"/>
          <p14:tracePt t="15543" x="5607050" y="3159125"/>
          <p14:tracePt t="15551" x="5589588" y="3159125"/>
          <p14:tracePt t="15567" x="5570538" y="3159125"/>
          <p14:tracePt t="15576" x="5553075" y="3159125"/>
          <p14:tracePt t="15583" x="5534025" y="3159125"/>
          <p14:tracePt t="15591" x="5516563" y="3168650"/>
          <p14:tracePt t="15599" x="5507038" y="3168650"/>
          <p14:tracePt t="15608" x="5487988" y="3168650"/>
          <p14:tracePt t="15614" x="5480050" y="3168650"/>
          <p14:tracePt t="15622" x="5470525" y="3168650"/>
          <p14:tracePt t="15629" x="5451475" y="3178175"/>
          <p14:tracePt t="15638" x="5434013" y="3178175"/>
          <p14:tracePt t="15645" x="5414963" y="3178175"/>
          <p14:tracePt t="15653" x="5397500" y="3178175"/>
          <p14:tracePt t="15661" x="5378450" y="3178175"/>
          <p14:tracePt t="15670" x="5360988" y="3178175"/>
          <p14:tracePt t="15677" x="5341938" y="3178175"/>
          <p14:tracePt t="15685" x="5324475" y="3178175"/>
          <p14:tracePt t="15694" x="5305425" y="3178175"/>
          <p14:tracePt t="15699" x="5287963" y="3178175"/>
          <p14:tracePt t="15708" x="5278438" y="3178175"/>
          <p14:tracePt t="15715" x="5268913" y="3178175"/>
          <p14:tracePt t="15724" x="5251450" y="3178175"/>
          <p14:tracePt t="15731" x="5232400" y="3178175"/>
          <p14:tracePt t="15740" x="5214938" y="3178175"/>
          <p14:tracePt t="15747" x="5195888" y="3178175"/>
          <p14:tracePt t="15757" x="5178425" y="3178175"/>
          <p14:tracePt t="15765" x="5159375" y="3178175"/>
          <p14:tracePt t="15773" x="5141913" y="3178175"/>
          <p14:tracePt t="15779" x="5122863" y="3178175"/>
          <p14:tracePt t="15788" x="5105400" y="3178175"/>
          <p14:tracePt t="15793" x="5086350" y="3178175"/>
          <p14:tracePt t="15803" x="5068888" y="3178175"/>
          <p14:tracePt t="15809" x="5049838" y="3178175"/>
          <p14:tracePt t="15818" x="5032375" y="3178175"/>
          <p14:tracePt t="15825" x="5022850" y="3178175"/>
          <p14:tracePt t="15834" x="5013325" y="3178175"/>
          <p14:tracePt t="15842" x="5005388" y="3178175"/>
          <p14:tracePt t="15849" x="4986338" y="3168650"/>
          <p14:tracePt t="15858" x="4976813" y="3168650"/>
          <p14:tracePt t="15865" x="4968875" y="3168650"/>
          <p14:tracePt t="15874" x="4959350" y="3168650"/>
          <p14:tracePt t="15888" x="4949825" y="3168650"/>
          <p14:tracePt t="15903" x="4940300" y="3168650"/>
          <p14:tracePt t="15911" x="4932363" y="3168650"/>
          <p14:tracePt t="15919" x="4922838" y="3159125"/>
          <p14:tracePt t="15939" x="4913313" y="3159125"/>
          <p14:tracePt t="15957" x="4903788" y="3159125"/>
          <p14:tracePt t="15967" x="4895850" y="3159125"/>
          <p14:tracePt t="15993" x="4886325" y="3159125"/>
          <p14:tracePt t="16017" x="4876800" y="3159125"/>
          <p14:tracePt t="16026" x="4867275" y="3159125"/>
          <p14:tracePt t="16037" x="4857750" y="3159125"/>
          <p14:tracePt t="16049" x="4849813" y="3159125"/>
          <p14:tracePt t="16082" x="4840288" y="3159125"/>
          <p14:tracePt t="16088" x="4830763" y="3159125"/>
          <p14:tracePt t="16101" x="4821238" y="3159125"/>
          <p14:tracePt t="16108" x="4813300" y="3159125"/>
          <p14:tracePt t="16117" x="4803775" y="3159125"/>
          <p14:tracePt t="16136" x="4794250" y="3159125"/>
          <p14:tracePt t="16144" x="4784725" y="3151188"/>
          <p14:tracePt t="16160" x="4776788" y="3151188"/>
          <p14:tracePt t="16174" x="4767263" y="3151188"/>
          <p14:tracePt t="16179" x="4757738" y="3151188"/>
          <p14:tracePt t="16195" x="4748213" y="3151188"/>
          <p14:tracePt t="16214" x="4740275" y="3141663"/>
          <p14:tracePt t="16223" x="4730750" y="3141663"/>
          <p14:tracePt t="16230" x="4711700" y="3141663"/>
          <p14:tracePt t="16237" x="4703763" y="3141663"/>
          <p14:tracePt t="16245" x="4694238" y="3141663"/>
          <p14:tracePt t="16253" x="4684713" y="3132138"/>
          <p14:tracePt t="16273" x="4675188" y="3132138"/>
          <p14:tracePt t="16279" x="4667250" y="3132138"/>
          <p14:tracePt t="16290" x="4657725" y="3132138"/>
          <p14:tracePt t="16295" x="4648200" y="3132138"/>
          <p14:tracePt t="16305" x="4648200" y="3122613"/>
          <p14:tracePt t="16311" x="4630738" y="3122613"/>
          <p14:tracePt t="16327" x="4621213" y="3122613"/>
          <p14:tracePt t="16335" x="4602163" y="3114675"/>
          <p14:tracePt t="16343" x="4594225" y="3114675"/>
          <p14:tracePt t="16351" x="4575175" y="3114675"/>
          <p14:tracePt t="16359" x="4565650" y="3105150"/>
          <p14:tracePt t="16367" x="4548188" y="3105150"/>
          <p14:tracePt t="16381" x="4529138" y="3105150"/>
          <p14:tracePt t="16389" x="4511675" y="3095625"/>
          <p14:tracePt t="16397" x="4492625" y="3095625"/>
          <p14:tracePt t="16407" x="4484688" y="3095625"/>
          <p14:tracePt t="16414" x="4475163" y="3095625"/>
          <p14:tracePt t="16424" x="4456113" y="3095625"/>
          <p14:tracePt t="16430" x="4448175" y="3086100"/>
          <p14:tracePt t="16446" x="4438650" y="3086100"/>
          <p14:tracePt t="16458" x="4429125" y="3086100"/>
          <p14:tracePt t="16461" x="4419600" y="3086100"/>
          <p14:tracePt t="16475" x="4411663" y="3086100"/>
          <p14:tracePt t="16480" x="4402138" y="3086100"/>
          <p14:tracePt t="16488" x="4392613" y="3086100"/>
          <p14:tracePt t="16504" x="4392613" y="3078163"/>
          <p14:tracePt t="16513" x="4383088" y="3078163"/>
          <p14:tracePt t="16519" x="4375150" y="3078163"/>
          <p14:tracePt t="16535" x="4365625" y="3078163"/>
          <p14:tracePt t="16543" x="4356100" y="3068638"/>
          <p14:tracePt t="16556" x="4346575" y="3068638"/>
          <p14:tracePt t="16574" x="4338638" y="3068638"/>
          <p14:tracePt t="16581" x="4329113" y="3059113"/>
          <p14:tracePt t="16590" x="4319588" y="3059113"/>
          <p14:tracePt t="16601" x="4310063" y="3059113"/>
          <p14:tracePt t="16609" x="4302125" y="3049588"/>
          <p14:tracePt t="16617" x="4292600" y="3049588"/>
          <p14:tracePt t="16626" x="4292600" y="3041650"/>
          <p14:tracePt t="16633" x="4283075" y="3041650"/>
          <p14:tracePt t="16645" x="4273550" y="3041650"/>
          <p14:tracePt t="16651" x="4265613" y="3032125"/>
          <p14:tracePt t="16672" x="4256088" y="3032125"/>
          <p14:tracePt t="16707" x="4246563" y="3032125"/>
          <p14:tracePt t="16727" x="4237038" y="3032125"/>
          <p14:tracePt t="16778" x="4229100" y="3032125"/>
          <p14:tracePt t="16876" x="4219575" y="3032125"/>
          <p14:tracePt t="17358" x="4210050" y="3032125"/>
          <p14:tracePt t="17370" x="4200525" y="3032125"/>
          <p14:tracePt t="17378" x="4192588" y="3032125"/>
          <p14:tracePt t="17386" x="4192588" y="3022600"/>
          <p14:tracePt t="17472" x="4183063" y="3022600"/>
          <p14:tracePt t="17496" x="4173538" y="3022600"/>
          <p14:tracePt t="17516" x="4164013" y="3013075"/>
          <p14:tracePt t="17526" x="4156075" y="3013075"/>
          <p14:tracePt t="17542" x="4146550" y="3013075"/>
          <p14:tracePt t="17633" x="4137025" y="3013075"/>
          <p14:tracePt t="17880"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7B29-0410-445A-AFB9-8A3EEFC41E7E}"/>
              </a:ext>
            </a:extLst>
          </p:cNvPr>
          <p:cNvSpPr>
            <a:spLocks noGrp="1"/>
          </p:cNvSpPr>
          <p:nvPr>
            <p:ph type="title"/>
          </p:nvPr>
        </p:nvSpPr>
        <p:spPr/>
        <p:txBody>
          <a:bodyPr/>
          <a:lstStyle/>
          <a:p>
            <a:r>
              <a:rPr lang="de-DE" spc="-1" dirty="0">
                <a:solidFill>
                  <a:srgbClr val="000000"/>
                </a:solidFill>
              </a:rPr>
              <a:t>Decoupled Opacity Optimization (DOO)</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34AED9-89CE-4DDC-95CD-41B3DC4E946B}"/>
                  </a:ext>
                </a:extLst>
              </p:cNvPr>
              <p:cNvSpPr>
                <a:spLocks noGrp="1"/>
              </p:cNvSpPr>
              <p:nvPr>
                <p:ph idx="1"/>
              </p:nvPr>
            </p:nvSpPr>
            <p:spPr/>
            <p:txBody>
              <a:bodyPr/>
              <a:lstStyle/>
              <a:p>
                <a:pPr marL="0" indent="0">
                  <a:buNone/>
                </a:pPr>
                <a:r>
                  <a:rPr lang="de-DE" spc="-1" dirty="0">
                    <a:solidFill>
                      <a:srgbClr val="000000"/>
                    </a:solidFill>
                  </a:rPr>
                  <a:t>Given a fragment at depth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𝑧</m:t>
                        </m:r>
                      </m:e>
                      <m:sub>
                        <m:r>
                          <a:rPr lang="de-DE" i="1">
                            <a:latin typeface="Cambria Math" panose="02040503050406030204" pitchFamily="18" charset="0"/>
                          </a:rPr>
                          <m:t>𝑙</m:t>
                        </m:r>
                      </m:sub>
                    </m:sSub>
                  </m:oMath>
                </a14:m>
                <a:r>
                  <a:rPr lang="de-DE" spc="-1" dirty="0">
                    <a:solidFill>
                      <a:srgbClr val="000000"/>
                    </a:solidFill>
                  </a:rPr>
                  <a:t> with importance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𝑔</m:t>
                        </m:r>
                      </m:e>
                      <m:sub>
                        <m:r>
                          <a:rPr lang="de-DE" i="1">
                            <a:latin typeface="Cambria Math" panose="02040503050406030204" pitchFamily="18" charset="0"/>
                          </a:rPr>
                          <m:t>𝑙</m:t>
                        </m:r>
                      </m:sub>
                    </m:sSub>
                  </m:oMath>
                </a14:m>
                <a:endParaRPr lang="de-DE" spc="-1" dirty="0">
                  <a:solidFill>
                    <a:srgbClr val="000000"/>
                  </a:solidFill>
                </a:endParaRPr>
              </a:p>
              <a:p>
                <a:pPr>
                  <a:buFont typeface="Arial" panose="020B0604020202020204" pitchFamily="34" charset="0"/>
                  <a:buChar char="•"/>
                </a:pPr>
                <a:endParaRPr lang="de-DE" spc="-1" dirty="0">
                  <a:solidFill>
                    <a:srgbClr val="000000"/>
                  </a:solidFill>
                </a:endParaRPr>
              </a:p>
              <a:p>
                <a:pPr marL="0" indent="0">
                  <a:buNone/>
                </a:pPr>
                <a14:m>
                  <m:oMathPara xmlns:m="http://schemas.openxmlformats.org/officeDocument/2006/math">
                    <m:oMathParaPr>
                      <m:jc m:val="left"/>
                    </m:oMathParaPr>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𝛼</m:t>
                          </m:r>
                        </m:e>
                        <m:sub>
                          <m:r>
                            <a:rPr lang="de-DE" spc="-1">
                              <a:solidFill>
                                <a:srgbClr val="000000"/>
                              </a:solidFill>
                              <a:latin typeface="Cambria Math" panose="02040503050406030204" pitchFamily="18" charset="0"/>
                            </a:rPr>
                            <m:t>𝑙</m:t>
                          </m:r>
                        </m:sub>
                      </m:sSub>
                      <m:r>
                        <a:rPr lang="ar-AE" spc="-1">
                          <a:solidFill>
                            <a:srgbClr val="000000"/>
                          </a:solidFill>
                          <a:latin typeface="Cambria Math" panose="02040503050406030204" pitchFamily="18" charset="0"/>
                        </a:rPr>
                        <m:t> =</m:t>
                      </m:r>
                      <m:f>
                        <m:fPr>
                          <m:ctrlPr>
                            <a:rPr lang="ar-AE" i="1" spc="-1">
                              <a:solidFill>
                                <a:srgbClr val="000000"/>
                              </a:solidFill>
                              <a:latin typeface="Cambria Math" panose="02040503050406030204" pitchFamily="18" charset="0"/>
                            </a:rPr>
                          </m:ctrlPr>
                        </m:fPr>
                        <m:num>
                          <m:r>
                            <a:rPr lang="ar-AE" spc="-1" smtClean="0">
                              <a:solidFill>
                                <a:srgbClr val="FF0000"/>
                              </a:solidFill>
                              <a:latin typeface="Cambria Math" panose="02040503050406030204" pitchFamily="18" charset="0"/>
                            </a:rPr>
                            <m:t>𝑝</m:t>
                          </m:r>
                        </m:num>
                        <m:den>
                          <m:r>
                            <a:rPr lang="ar-AE" spc="-1" smtClean="0">
                              <a:solidFill>
                                <a:srgbClr val="FF0000"/>
                              </a:solidFill>
                              <a:latin typeface="Cambria Math" panose="02040503050406030204" pitchFamily="18" charset="0"/>
                            </a:rPr>
                            <m:t>𝑝</m:t>
                          </m:r>
                          <m:r>
                            <a:rPr lang="ar-AE" spc="-1">
                              <a:solidFill>
                                <a:srgbClr val="000000"/>
                              </a:solidFill>
                              <a:latin typeface="Cambria Math" panose="02040503050406030204" pitchFamily="18" charset="0"/>
                            </a:rPr>
                            <m:t>+</m:t>
                          </m:r>
                          <m:sSup>
                            <m:sSupPr>
                              <m:ctrlPr>
                                <a:rPr lang="ar-AE" i="1" spc="-1">
                                  <a:solidFill>
                                    <a:srgbClr val="000000"/>
                                  </a:solidFill>
                                  <a:latin typeface="Cambria Math" panose="02040503050406030204" pitchFamily="18" charset="0"/>
                                </a:rPr>
                              </m:ctrlPr>
                            </m:sSupPr>
                            <m:e>
                              <m:d>
                                <m:dPr>
                                  <m:ctrlPr>
                                    <a:rPr lang="ar-AE" i="1" spc="-1">
                                      <a:solidFill>
                                        <a:srgbClr val="000000"/>
                                      </a:solidFill>
                                      <a:latin typeface="Cambria Math" panose="02040503050406030204" pitchFamily="18" charset="0"/>
                                    </a:rPr>
                                  </m:ctrlPr>
                                </m:dPr>
                                <m:e>
                                  <m:r>
                                    <a:rPr lang="ar-AE" spc="-1">
                                      <a:solidFill>
                                        <a:srgbClr val="000000"/>
                                      </a:solidFill>
                                      <a:latin typeface="Cambria Math" panose="02040503050406030204" pitchFamily="18" charset="0"/>
                                    </a:rPr>
                                    <m:t>1</m:t>
                                  </m:r>
                                  <m:r>
                                    <a:rPr lang="ar-AE" spc="-1">
                                      <a:solidFill>
                                        <a:srgbClr val="000000"/>
                                      </a:solidFill>
                                      <a:latin typeface="Cambria Math" panose="02040503050406030204" pitchFamily="18" charset="0"/>
                                    </a:rPr>
                                    <m:t>−</m:t>
                                  </m:r>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𝑔</m:t>
                                      </m:r>
                                    </m:e>
                                    <m:sub>
                                      <m:r>
                                        <a:rPr lang="de-DE" spc="-1">
                                          <a:solidFill>
                                            <a:srgbClr val="000000"/>
                                          </a:solidFill>
                                          <a:latin typeface="Cambria Math" panose="02040503050406030204" pitchFamily="18" charset="0"/>
                                        </a:rPr>
                                        <m:t>𝑙</m:t>
                                      </m:r>
                                    </m:sub>
                                  </m:sSub>
                                </m:e>
                              </m:d>
                            </m:e>
                            <m:sup>
                              <m:r>
                                <a:rPr lang="ar-AE" spc="-1">
                                  <a:solidFill>
                                    <a:srgbClr val="000000"/>
                                  </a:solidFill>
                                  <a:latin typeface="Cambria Math" panose="02040503050406030204" pitchFamily="18" charset="0"/>
                                </a:rPr>
                                <m:t>2</m:t>
                              </m:r>
                              <m:r>
                                <a:rPr lang="el-GR" spc="-1" smtClean="0">
                                  <a:solidFill>
                                    <a:schemeClr val="tx1"/>
                                  </a:solidFill>
                                  <a:latin typeface="Cambria Math" panose="02040503050406030204" pitchFamily="18" charset="0"/>
                                </a:rPr>
                                <m:t>𝜆</m:t>
                              </m:r>
                            </m:sup>
                          </m:sSup>
                          <m:d>
                            <m:dPr>
                              <m:ctrlPr>
                                <a:rPr lang="ar-AE" i="1" spc="-1">
                                  <a:solidFill>
                                    <a:srgbClr val="000000"/>
                                  </a:solidFill>
                                  <a:latin typeface="Cambria Math" panose="02040503050406030204" pitchFamily="18" charset="0"/>
                                </a:rPr>
                              </m:ctrlPr>
                            </m:dPr>
                            <m:e>
                              <m:r>
                                <a:rPr lang="ar-AE" spc="-1">
                                  <a:solidFill>
                                    <a:srgbClr val="000000"/>
                                  </a:solidFill>
                                  <a:latin typeface="Cambria Math" panose="02040503050406030204" pitchFamily="18" charset="0"/>
                                </a:rPr>
                                <m:t>𝑟𝐺</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d>
                              <m:r>
                                <a:rPr lang="ar-AE" spc="-1">
                                  <a:solidFill>
                                    <a:srgbClr val="000000"/>
                                  </a:solidFill>
                                  <a:latin typeface="Cambria Math" panose="02040503050406030204" pitchFamily="18" charset="0"/>
                                </a:rPr>
                                <m:t>+</m:t>
                              </m:r>
                              <m:r>
                                <a:rPr lang="ar-AE" spc="-1">
                                  <a:solidFill>
                                    <a:srgbClr val="000000"/>
                                  </a:solidFill>
                                  <a:latin typeface="Cambria Math" panose="02040503050406030204" pitchFamily="18" charset="0"/>
                                </a:rPr>
                                <m:t>𝑞</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𝐺</m:t>
                                      </m:r>
                                    </m:e>
                                    <m:sub>
                                      <m:r>
                                        <a:rPr lang="ar-AE" spc="-1">
                                          <a:solidFill>
                                            <a:srgbClr val="000000"/>
                                          </a:solidFill>
                                          <a:latin typeface="Cambria Math" panose="02040503050406030204" pitchFamily="18" charset="0"/>
                                        </a:rPr>
                                        <m:t>𝑎𝑙𝑙</m:t>
                                      </m:r>
                                    </m:sub>
                                  </m:sSub>
                                  <m:r>
                                    <a:rPr lang="ar-AE" spc="-1">
                                      <a:solidFill>
                                        <a:srgbClr val="000000"/>
                                      </a:solidFill>
                                      <a:latin typeface="Cambria Math" panose="02040503050406030204" pitchFamily="18" charset="0"/>
                                    </a:rPr>
                                    <m:t>−</m:t>
                                  </m:r>
                                  <m:r>
                                    <a:rPr lang="ar-AE" spc="-1">
                                      <a:solidFill>
                                        <a:srgbClr val="000000"/>
                                      </a:solidFill>
                                      <a:latin typeface="Cambria Math" panose="02040503050406030204" pitchFamily="18" charset="0"/>
                                    </a:rPr>
                                    <m:t>𝐺</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d>
                                  <m:r>
                                    <a:rPr lang="ar-AE" spc="-1">
                                      <a:solidFill>
                                        <a:srgbClr val="000000"/>
                                      </a:solidFill>
                                      <a:latin typeface="Cambria Math" panose="02040503050406030204" pitchFamily="18" charset="0"/>
                                    </a:rPr>
                                    <m:t>−</m:t>
                                  </m:r>
                                  <m:sSubSup>
                                    <m:sSubSupPr>
                                      <m:ctrlPr>
                                        <a:rPr lang="ar-AE" i="1" spc="-1">
                                          <a:solidFill>
                                            <a:srgbClr val="000000"/>
                                          </a:solidFill>
                                          <a:latin typeface="Cambria Math" panose="02040503050406030204" pitchFamily="18" charset="0"/>
                                        </a:rPr>
                                      </m:ctrlPr>
                                    </m:sSubSupPr>
                                    <m:e>
                                      <m:r>
                                        <a:rPr lang="ar-AE" spc="-1">
                                          <a:solidFill>
                                            <a:srgbClr val="000000"/>
                                          </a:solidFill>
                                          <a:latin typeface="Cambria Math" panose="02040503050406030204" pitchFamily="18" charset="0"/>
                                        </a:rPr>
                                        <m:t>𝑔</m:t>
                                      </m:r>
                                    </m:e>
                                    <m:sub>
                                      <m:r>
                                        <a:rPr lang="de-DE" spc="-1">
                                          <a:solidFill>
                                            <a:srgbClr val="000000"/>
                                          </a:solidFill>
                                          <a:latin typeface="Cambria Math" panose="02040503050406030204" pitchFamily="18" charset="0"/>
                                        </a:rPr>
                                        <m:t>𝑙</m:t>
                                      </m:r>
                                    </m:sub>
                                    <m:sup>
                                      <m:r>
                                        <a:rPr lang="ar-AE" spc="-1">
                                          <a:solidFill>
                                            <a:srgbClr val="000000"/>
                                          </a:solidFill>
                                          <a:latin typeface="Cambria Math" panose="02040503050406030204" pitchFamily="18" charset="0"/>
                                        </a:rPr>
                                        <m:t>2</m:t>
                                      </m:r>
                                    </m:sup>
                                  </m:sSubSup>
                                </m:e>
                              </m:d>
                            </m:e>
                          </m:d>
                        </m:den>
                      </m:f>
                    </m:oMath>
                  </m:oMathPara>
                </a14:m>
                <a:endParaRPr lang="de-DE" spc="-1" dirty="0">
                  <a:solidFill>
                    <a:srgbClr val="000000"/>
                  </a:solidFill>
                </a:endParaRPr>
              </a:p>
              <a:p>
                <a:pPr marL="0" indent="0">
                  <a:buNone/>
                </a:pPr>
                <a:r>
                  <a:rPr lang="de-DE" spc="-1" dirty="0">
                    <a:solidFill>
                      <a:srgbClr val="000000"/>
                    </a:solidFill>
                  </a:rPr>
                  <a:t>Where :</a:t>
                </a:r>
              </a:p>
              <a:p>
                <a:pPr marL="0" indent="0">
                  <a:buNone/>
                </a:pPr>
                <a14:m>
                  <m:oMath xmlns:m="http://schemas.openxmlformats.org/officeDocument/2006/math">
                    <m:r>
                      <a:rPr lang="ar-AE" spc="-1">
                        <a:solidFill>
                          <a:srgbClr val="000000"/>
                        </a:solidFill>
                        <a:latin typeface="Cambria Math" panose="02040503050406030204" pitchFamily="18" charset="0"/>
                      </a:rPr>
                      <m:t>𝐺</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d>
                  </m:oMath>
                </a14:m>
                <a:r>
                  <a:rPr lang="de-DE" spc="-1" dirty="0">
                    <a:solidFill>
                      <a:srgbClr val="000000"/>
                    </a:solidFill>
                  </a:rPr>
                  <a:t> sum of squared importance up to depth </a:t>
                </a:r>
                <a14:m>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de-DE" spc="-1">
                            <a:solidFill>
                              <a:srgbClr val="000000"/>
                            </a:solidFill>
                            <a:latin typeface="Cambria Math" panose="02040503050406030204" pitchFamily="18" charset="0"/>
                          </a:rPr>
                          <m:t>𝑙</m:t>
                        </m:r>
                      </m:sub>
                    </m:sSub>
                  </m:oMath>
                </a14:m>
                <a:endParaRPr lang="de-DE" spc="-1" dirty="0">
                  <a:solidFill>
                    <a:srgbClr val="000000"/>
                  </a:solidFill>
                </a:endParaRPr>
              </a:p>
              <a:p>
                <a:pPr marL="0" indent="0">
                  <a:buNone/>
                </a:pPr>
                <a14:m>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𝐺</m:t>
                        </m:r>
                      </m:e>
                      <m:sub>
                        <m:r>
                          <a:rPr lang="ar-AE" spc="-1">
                            <a:solidFill>
                              <a:srgbClr val="000000"/>
                            </a:solidFill>
                            <a:latin typeface="Cambria Math" panose="02040503050406030204" pitchFamily="18" charset="0"/>
                          </a:rPr>
                          <m:t>𝑎𝑙𝑙</m:t>
                        </m:r>
                      </m:sub>
                    </m:sSub>
                  </m:oMath>
                </a14:m>
                <a:r>
                  <a:rPr lang="de-DE" spc="-1" dirty="0">
                    <a:solidFill>
                      <a:srgbClr val="000000"/>
                    </a:solidFill>
                  </a:rPr>
                  <a:t> total sum of squared importance </a:t>
                </a:r>
              </a:p>
              <a:p>
                <a:pPr marL="0" indent="0">
                  <a:buNone/>
                </a:pPr>
                <a14:m>
                  <m:oMath xmlns:m="http://schemas.openxmlformats.org/officeDocument/2006/math">
                    <m:r>
                      <a:rPr lang="en-US" b="1" i="1" spc="-1">
                        <a:solidFill>
                          <a:srgbClr val="000000"/>
                        </a:solidFill>
                        <a:latin typeface="Cambria Math" panose="02040503050406030204" pitchFamily="18" charset="0"/>
                      </a:rPr>
                      <m:t>𝐩</m:t>
                    </m:r>
                  </m:oMath>
                </a14:m>
                <a:r>
                  <a:rPr lang="en-US" b="1" spc="-1" dirty="0">
                    <a:solidFill>
                      <a:srgbClr val="000000"/>
                    </a:solidFill>
                  </a:rPr>
                  <a:t> </a:t>
                </a:r>
                <a:r>
                  <a:rPr lang="de-DE" b="1" spc="-1" dirty="0">
                    <a:solidFill>
                      <a:srgbClr val="000000"/>
                    </a:solidFill>
                  </a:rPr>
                  <a:t>regularization term</a:t>
                </a:r>
              </a:p>
              <a:p>
                <a:pPr marL="0" indent="0">
                  <a:buNone/>
                </a:pPr>
                <a14:m>
                  <m:oMath xmlns:m="http://schemas.openxmlformats.org/officeDocument/2006/math">
                    <m:r>
                      <a:rPr lang="en-US" spc="-1">
                        <a:solidFill>
                          <a:srgbClr val="000000"/>
                        </a:solidFill>
                        <a:latin typeface="Cambria Math" panose="02040503050406030204" pitchFamily="18" charset="0"/>
                      </a:rPr>
                      <m:t>𝜆</m:t>
                    </m:r>
                  </m:oMath>
                </a14:m>
                <a:r>
                  <a:rPr lang="de-DE" spc="-1" dirty="0">
                    <a:solidFill>
                      <a:srgbClr val="000000"/>
                    </a:solidFill>
                  </a:rPr>
                  <a:t> emphasis important structures</a:t>
                </a:r>
              </a:p>
              <a:p>
                <a:pPr marL="0" indent="0">
                  <a:buNone/>
                </a:pPr>
                <a14:m>
                  <m:oMath xmlns:m="http://schemas.openxmlformats.org/officeDocument/2006/math">
                    <m:r>
                      <m:rPr>
                        <m:sty m:val="p"/>
                      </m:rPr>
                      <a:rPr lang="de-DE" spc="-1">
                        <a:solidFill>
                          <a:srgbClr val="000000"/>
                        </a:solidFill>
                        <a:latin typeface="Cambria Math" panose="02040503050406030204" pitchFamily="18" charset="0"/>
                      </a:rPr>
                      <m:t>r</m:t>
                    </m:r>
                  </m:oMath>
                </a14:m>
                <a:r>
                  <a:rPr lang="en-US" spc="-1" dirty="0">
                    <a:solidFill>
                      <a:srgbClr val="000000"/>
                    </a:solidFill>
                  </a:rPr>
                  <a:t> </a:t>
                </a:r>
                <a:r>
                  <a:rPr lang="de-DE" spc="-1" dirty="0">
                    <a:solidFill>
                      <a:srgbClr val="000000"/>
                    </a:solidFill>
                  </a:rPr>
                  <a:t>penalizes background clutter</a:t>
                </a:r>
              </a:p>
              <a:p>
                <a:pPr marL="0" indent="0">
                  <a:buNone/>
                </a:pPr>
                <a14:m>
                  <m:oMath xmlns:m="http://schemas.openxmlformats.org/officeDocument/2006/math">
                    <m:r>
                      <m:rPr>
                        <m:sty m:val="p"/>
                      </m:rPr>
                      <a:rPr lang="en-US" spc="-1">
                        <a:solidFill>
                          <a:srgbClr val="000000"/>
                        </a:solidFill>
                        <a:latin typeface="Cambria Math" panose="02040503050406030204" pitchFamily="18" charset="0"/>
                      </a:rPr>
                      <m:t>q</m:t>
                    </m:r>
                  </m:oMath>
                </a14:m>
                <a:r>
                  <a:rPr lang="en-US" spc="-1" dirty="0">
                    <a:solidFill>
                      <a:srgbClr val="000000"/>
                    </a:solidFill>
                  </a:rPr>
                  <a:t> </a:t>
                </a:r>
                <a:r>
                  <a:rPr lang="de-DE" spc="-1" dirty="0">
                    <a:solidFill>
                      <a:srgbClr val="000000"/>
                    </a:solidFill>
                  </a:rPr>
                  <a:t>penalizes foreground clutter</a:t>
                </a:r>
              </a:p>
              <a:p>
                <a:pPr lvl="2">
                  <a:buFont typeface="Arial" panose="020B0604020202020204" pitchFamily="34" charset="0"/>
                  <a:buChar char="•"/>
                </a:pPr>
                <a:endParaRPr lang="ar-AE" sz="2000" spc="-1" dirty="0">
                  <a:solidFill>
                    <a:srgbClr val="000000"/>
                  </a:solidFill>
                  <a:ea typeface="+mn-ea"/>
                  <a:cs typeface="+mn-cs"/>
                </a:endParaRPr>
              </a:p>
              <a:p>
                <a:pPr lvl="2">
                  <a:buFont typeface="Arial" panose="020B0604020202020204" pitchFamily="34" charset="0"/>
                  <a:buChar char="•"/>
                </a:pPr>
                <a:endParaRPr lang="ar-AE" sz="1400" dirty="0"/>
              </a:p>
              <a:p>
                <a:pPr lvl="2">
                  <a:buFont typeface="Arial" panose="020B0604020202020204" pitchFamily="34" charset="0"/>
                  <a:buChar char="•"/>
                </a:pPr>
                <a:endParaRPr lang="de-DE" sz="1400" spc="-1" dirty="0">
                  <a:solidFill>
                    <a:srgbClr val="000000"/>
                  </a:solidFill>
                </a:endParaRPr>
              </a:p>
              <a:p>
                <a:pPr lvl="2">
                  <a:buFont typeface="Arial" panose="020B0604020202020204" pitchFamily="34" charset="0"/>
                  <a:buChar char="•"/>
                </a:pPr>
                <a:endParaRPr lang="en-US" sz="1200" dirty="0"/>
              </a:p>
              <a:p>
                <a:pPr lvl="1"/>
                <a:endParaRPr lang="de-DE" sz="1200" spc="-1" dirty="0">
                  <a:solidFill>
                    <a:srgbClr val="000000"/>
                  </a:solidFill>
                </a:endParaRPr>
              </a:p>
              <a:p>
                <a:pPr lvl="1"/>
                <a:endParaRPr lang="de-DE" sz="1200" spc="-1" dirty="0">
                  <a:solidFill>
                    <a:srgbClr val="000000"/>
                  </a:solidFill>
                </a:endParaRPr>
              </a:p>
              <a:p>
                <a:endParaRPr lang="de-DE" spc="-1" dirty="0">
                  <a:solidFill>
                    <a:srgbClr val="000000"/>
                  </a:solidFill>
                </a:endParaRPr>
              </a:p>
              <a:p>
                <a:endParaRPr lang="en-US" dirty="0"/>
              </a:p>
              <a:p>
                <a:endParaRPr lang="en-US" dirty="0"/>
              </a:p>
            </p:txBody>
          </p:sp>
        </mc:Choice>
        <mc:Fallback xmlns="">
          <p:sp>
            <p:nvSpPr>
              <p:cNvPr id="3" name="Content Placeholder 2">
                <a:extLst>
                  <a:ext uri="{FF2B5EF4-FFF2-40B4-BE49-F238E27FC236}">
                    <a16:creationId xmlns:a16="http://schemas.microsoft.com/office/drawing/2014/main" id="{AC34AED9-89CE-4DDC-95CD-41B3DC4E946B}"/>
                  </a:ext>
                </a:extLst>
              </p:cNvPr>
              <p:cNvSpPr>
                <a:spLocks noGrp="1" noRot="1" noChangeAspect="1" noMove="1" noResize="1" noEditPoints="1" noAdjustHandles="1" noChangeArrowheads="1" noChangeShapeType="1" noTextEdit="1"/>
              </p:cNvSpPr>
              <p:nvPr>
                <p:ph idx="1"/>
              </p:nvPr>
            </p:nvSpPr>
            <p:spPr>
              <a:blipFill>
                <a:blip r:embed="rId5"/>
                <a:stretch>
                  <a:fillRect l="-1422" t="-149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AA1CA906-4B92-41F4-B087-19008D8A11A1}"/>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02A1BE27-71F0-4F56-A217-8408CFB0A95E}"/>
              </a:ext>
            </a:extLst>
          </p:cNvPr>
          <p:cNvSpPr>
            <a:spLocks noGrp="1"/>
          </p:cNvSpPr>
          <p:nvPr>
            <p:ph type="dt" sz="half" idx="2"/>
          </p:nvPr>
        </p:nvSpPr>
        <p:spPr/>
        <p:txBody>
          <a:bodyPr/>
          <a:lstStyle/>
          <a:p>
            <a:r>
              <a:rPr lang="de-DE"/>
              <a:t>25.05.2020</a:t>
            </a:r>
            <a:endParaRPr lang="de-DE" dirty="0"/>
          </a:p>
        </p:txBody>
      </p:sp>
      <p:grpSp>
        <p:nvGrpSpPr>
          <p:cNvPr id="56" name="Group 55">
            <a:extLst>
              <a:ext uri="{FF2B5EF4-FFF2-40B4-BE49-F238E27FC236}">
                <a16:creationId xmlns:a16="http://schemas.microsoft.com/office/drawing/2014/main" id="{7234FE60-D28B-48EA-9D8C-1B6F228BA288}"/>
              </a:ext>
            </a:extLst>
          </p:cNvPr>
          <p:cNvGrpSpPr/>
          <p:nvPr/>
        </p:nvGrpSpPr>
        <p:grpSpPr>
          <a:xfrm>
            <a:off x="5715000" y="1758364"/>
            <a:ext cx="5977798" cy="3862579"/>
            <a:chOff x="5715000" y="1758364"/>
            <a:chExt cx="5977798" cy="3862579"/>
          </a:xfrm>
        </p:grpSpPr>
        <p:grpSp>
          <p:nvGrpSpPr>
            <p:cNvPr id="57" name="Group 56">
              <a:extLst>
                <a:ext uri="{FF2B5EF4-FFF2-40B4-BE49-F238E27FC236}">
                  <a16:creationId xmlns:a16="http://schemas.microsoft.com/office/drawing/2014/main" id="{0C5C67C9-6809-4070-BC73-3D52402117C3}"/>
                </a:ext>
              </a:extLst>
            </p:cNvPr>
            <p:cNvGrpSpPr/>
            <p:nvPr/>
          </p:nvGrpSpPr>
          <p:grpSpPr>
            <a:xfrm>
              <a:off x="5715000" y="3746714"/>
              <a:ext cx="5836955" cy="1874229"/>
              <a:chOff x="2362200" y="3124200"/>
              <a:chExt cx="5167313" cy="1853634"/>
            </a:xfrm>
          </p:grpSpPr>
          <p:grpSp>
            <p:nvGrpSpPr>
              <p:cNvPr id="59" name="Group 58">
                <a:extLst>
                  <a:ext uri="{FF2B5EF4-FFF2-40B4-BE49-F238E27FC236}">
                    <a16:creationId xmlns:a16="http://schemas.microsoft.com/office/drawing/2014/main" id="{B0BD9A3F-BEBB-449C-8AB8-92BD89B9AB1B}"/>
                  </a:ext>
                </a:extLst>
              </p:cNvPr>
              <p:cNvGrpSpPr/>
              <p:nvPr/>
            </p:nvGrpSpPr>
            <p:grpSpPr>
              <a:xfrm>
                <a:off x="2362200" y="3377634"/>
                <a:ext cx="5167313" cy="1600200"/>
                <a:chOff x="1090130" y="3271739"/>
                <a:chExt cx="8744750" cy="2308250"/>
              </a:xfrm>
            </p:grpSpPr>
            <p:grpSp>
              <p:nvGrpSpPr>
                <p:cNvPr id="64" name="Group 63">
                  <a:extLst>
                    <a:ext uri="{FF2B5EF4-FFF2-40B4-BE49-F238E27FC236}">
                      <a16:creationId xmlns:a16="http://schemas.microsoft.com/office/drawing/2014/main" id="{301A3CD2-F0C0-473A-9EB6-CB42904CE84F}"/>
                    </a:ext>
                  </a:extLst>
                </p:cNvPr>
                <p:cNvGrpSpPr/>
                <p:nvPr/>
              </p:nvGrpSpPr>
              <p:grpSpPr>
                <a:xfrm rot="936735">
                  <a:off x="2992415" y="3952556"/>
                  <a:ext cx="1524176" cy="1232597"/>
                  <a:chOff x="3423870" y="2550160"/>
                  <a:chExt cx="1524176" cy="1232597"/>
                </a:xfrm>
              </p:grpSpPr>
              <p:sp>
                <p:nvSpPr>
                  <p:cNvPr id="76" name="Rectangle 75">
                    <a:extLst>
                      <a:ext uri="{FF2B5EF4-FFF2-40B4-BE49-F238E27FC236}">
                        <a16:creationId xmlns:a16="http://schemas.microsoft.com/office/drawing/2014/main" id="{9A6AA5EC-8520-42DD-A2C8-90AA9AA5020A}"/>
                      </a:ext>
                    </a:extLst>
                  </p:cNvPr>
                  <p:cNvSpPr/>
                  <p:nvPr/>
                </p:nvSpPr>
                <p:spPr>
                  <a:xfrm>
                    <a:off x="3423946" y="2570480"/>
                    <a:ext cx="1524100" cy="1198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77" name="Straight Connector 76">
                    <a:extLst>
                      <a:ext uri="{FF2B5EF4-FFF2-40B4-BE49-F238E27FC236}">
                        <a16:creationId xmlns:a16="http://schemas.microsoft.com/office/drawing/2014/main" id="{627DB4AD-95D2-4947-9345-6FF39567216A}"/>
                      </a:ext>
                    </a:extLst>
                  </p:cNvPr>
                  <p:cNvCxnSpPr>
                    <a:cxnSpLocks/>
                  </p:cNvCxnSpPr>
                  <p:nvPr/>
                </p:nvCxnSpPr>
                <p:spPr>
                  <a:xfrm>
                    <a:off x="3677920" y="2570480"/>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E83192-64B8-4508-8417-55FDF4EF2BE7}"/>
                      </a:ext>
                    </a:extLst>
                  </p:cNvPr>
                  <p:cNvCxnSpPr>
                    <a:cxnSpLocks/>
                  </p:cNvCxnSpPr>
                  <p:nvPr/>
                </p:nvCxnSpPr>
                <p:spPr>
                  <a:xfrm>
                    <a:off x="3931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6A0705A-7C79-4974-AAF5-27C8BB243CB2}"/>
                      </a:ext>
                    </a:extLst>
                  </p:cNvPr>
                  <p:cNvCxnSpPr>
                    <a:cxnSpLocks/>
                  </p:cNvCxnSpPr>
                  <p:nvPr/>
                </p:nvCxnSpPr>
                <p:spPr>
                  <a:xfrm>
                    <a:off x="4185920" y="2550160"/>
                    <a:ext cx="0" cy="1232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5079D64-FC37-4D09-8DBE-6FB8C72B393B}"/>
                      </a:ext>
                    </a:extLst>
                  </p:cNvPr>
                  <p:cNvCxnSpPr>
                    <a:cxnSpLocks/>
                  </p:cNvCxnSpPr>
                  <p:nvPr/>
                </p:nvCxnSpPr>
                <p:spPr>
                  <a:xfrm>
                    <a:off x="4439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7687403-2057-4AB0-B4CB-97A0CB28125D}"/>
                      </a:ext>
                    </a:extLst>
                  </p:cNvPr>
                  <p:cNvCxnSpPr>
                    <a:cxnSpLocks/>
                  </p:cNvCxnSpPr>
                  <p:nvPr/>
                </p:nvCxnSpPr>
                <p:spPr>
                  <a:xfrm>
                    <a:off x="4693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86C3226-1F33-4276-AF12-935D9D9562E5}"/>
                      </a:ext>
                    </a:extLst>
                  </p:cNvPr>
                  <p:cNvCxnSpPr>
                    <a:cxnSpLocks/>
                  </p:cNvCxnSpPr>
                  <p:nvPr/>
                </p:nvCxnSpPr>
                <p:spPr>
                  <a:xfrm>
                    <a:off x="3423945" y="28448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413EEFD-21E6-4B10-870D-D1303BC6E8DF}"/>
                      </a:ext>
                    </a:extLst>
                  </p:cNvPr>
                  <p:cNvCxnSpPr>
                    <a:cxnSpLocks/>
                  </p:cNvCxnSpPr>
                  <p:nvPr/>
                </p:nvCxnSpPr>
                <p:spPr>
                  <a:xfrm>
                    <a:off x="3423945" y="313944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61081B2-D77A-417A-9E9E-90031123DCB8}"/>
                      </a:ext>
                    </a:extLst>
                  </p:cNvPr>
                  <p:cNvCxnSpPr>
                    <a:cxnSpLocks/>
                  </p:cNvCxnSpPr>
                  <p:nvPr/>
                </p:nvCxnSpPr>
                <p:spPr>
                  <a:xfrm>
                    <a:off x="3423870" y="34290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3F970B6A-CB97-4E91-AE10-FEA42786C2E7}"/>
                    </a:ext>
                  </a:extLst>
                </p:cNvPr>
                <p:cNvGrpSpPr/>
                <p:nvPr/>
              </p:nvGrpSpPr>
              <p:grpSpPr>
                <a:xfrm>
                  <a:off x="1090130" y="3271739"/>
                  <a:ext cx="1371600" cy="2308250"/>
                  <a:chOff x="1090130" y="3149819"/>
                  <a:chExt cx="1371600" cy="2308250"/>
                </a:xfrm>
              </p:grpSpPr>
              <p:sp>
                <p:nvSpPr>
                  <p:cNvPr id="72" name="Arc 71">
                    <a:extLst>
                      <a:ext uri="{FF2B5EF4-FFF2-40B4-BE49-F238E27FC236}">
                        <a16:creationId xmlns:a16="http://schemas.microsoft.com/office/drawing/2014/main" id="{E77EA891-8B36-484C-B39F-0FBB020906F4}"/>
                      </a:ext>
                    </a:extLst>
                  </p:cNvPr>
                  <p:cNvSpPr/>
                  <p:nvPr/>
                </p:nvSpPr>
                <p:spPr>
                  <a:xfrm rot="5806328">
                    <a:off x="1202632" y="3392786"/>
                    <a:ext cx="1371600" cy="885666"/>
                  </a:xfrm>
                  <a:prstGeom prst="arc">
                    <a:avLst>
                      <a:gd name="adj1" fmla="val 17908719"/>
                      <a:gd name="adj2" fmla="val 2159695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3" name="Arc 72">
                    <a:extLst>
                      <a:ext uri="{FF2B5EF4-FFF2-40B4-BE49-F238E27FC236}">
                        <a16:creationId xmlns:a16="http://schemas.microsoft.com/office/drawing/2014/main" id="{252B19B1-863C-4688-ADF5-1284444E5D37}"/>
                      </a:ext>
                    </a:extLst>
                  </p:cNvPr>
                  <p:cNvSpPr/>
                  <p:nvPr/>
                </p:nvSpPr>
                <p:spPr>
                  <a:xfrm rot="20137938">
                    <a:off x="1090130" y="4572403"/>
                    <a:ext cx="1371600" cy="885666"/>
                  </a:xfrm>
                  <a:prstGeom prst="arc">
                    <a:avLst>
                      <a:gd name="adj1" fmla="val 17981863"/>
                      <a:gd name="adj2" fmla="val 4158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4" name="Arc 73">
                    <a:extLst>
                      <a:ext uri="{FF2B5EF4-FFF2-40B4-BE49-F238E27FC236}">
                        <a16:creationId xmlns:a16="http://schemas.microsoft.com/office/drawing/2014/main" id="{B0A33B5B-5855-417F-A397-3AAE63267480}"/>
                      </a:ext>
                    </a:extLst>
                  </p:cNvPr>
                  <p:cNvSpPr/>
                  <p:nvPr/>
                </p:nvSpPr>
                <p:spPr>
                  <a:xfrm rot="3617020">
                    <a:off x="1970214" y="4196912"/>
                    <a:ext cx="353532" cy="566302"/>
                  </a:xfrm>
                  <a:prstGeom prst="arc">
                    <a:avLst>
                      <a:gd name="adj1" fmla="val 13347536"/>
                      <a:gd name="adj2" fmla="val 2001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5" name="Oval 74">
                    <a:extLst>
                      <a:ext uri="{FF2B5EF4-FFF2-40B4-BE49-F238E27FC236}">
                        <a16:creationId xmlns:a16="http://schemas.microsoft.com/office/drawing/2014/main" id="{5CBA4D31-E858-4EDB-9FA6-6D83DEF56254}"/>
                      </a:ext>
                    </a:extLst>
                  </p:cNvPr>
                  <p:cNvSpPr/>
                  <p:nvPr/>
                </p:nvSpPr>
                <p:spPr>
                  <a:xfrm flipH="1" flipV="1">
                    <a:off x="2327766" y="4300405"/>
                    <a:ext cx="71472" cy="22079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66" name="Straight Arrow Connector 65">
                  <a:extLst>
                    <a:ext uri="{FF2B5EF4-FFF2-40B4-BE49-F238E27FC236}">
                      <a16:creationId xmlns:a16="http://schemas.microsoft.com/office/drawing/2014/main" id="{D2FDCF43-813F-442B-B781-0A37A826AF2D}"/>
                    </a:ext>
                  </a:extLst>
                </p:cNvPr>
                <p:cNvCxnSpPr/>
                <p:nvPr/>
              </p:nvCxnSpPr>
              <p:spPr>
                <a:xfrm>
                  <a:off x="3588604" y="4616611"/>
                  <a:ext cx="6246276" cy="1313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A922DFB-6A83-4761-AE53-A6495B158526}"/>
                    </a:ext>
                  </a:extLst>
                </p:cNvPr>
                <p:cNvSpPr/>
                <p:nvPr/>
              </p:nvSpPr>
              <p:spPr>
                <a:xfrm rot="957999">
                  <a:off x="3472076" y="4523253"/>
                  <a:ext cx="250927" cy="2504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8" name="Freeform: Shape 67">
                  <a:extLst>
                    <a:ext uri="{FF2B5EF4-FFF2-40B4-BE49-F238E27FC236}">
                      <a16:creationId xmlns:a16="http://schemas.microsoft.com/office/drawing/2014/main" id="{2638B450-F14A-4805-B9D8-44E5A8DA5E32}"/>
                    </a:ext>
                  </a:extLst>
                </p:cNvPr>
                <p:cNvSpPr/>
                <p:nvPr/>
              </p:nvSpPr>
              <p:spPr>
                <a:xfrm>
                  <a:off x="6449759" y="4065125"/>
                  <a:ext cx="690880" cy="1097280"/>
                </a:xfrm>
                <a:custGeom>
                  <a:avLst/>
                  <a:gdLst>
                    <a:gd name="connsiteX0" fmla="*/ 690880 w 690880"/>
                    <a:gd name="connsiteY0" fmla="*/ 0 h 1097280"/>
                    <a:gd name="connsiteX1" fmla="*/ 213360 w 690880"/>
                    <a:gd name="connsiteY1" fmla="*/ 325120 h 1097280"/>
                    <a:gd name="connsiteX2" fmla="*/ 304800 w 690880"/>
                    <a:gd name="connsiteY2" fmla="*/ 670560 h 1097280"/>
                    <a:gd name="connsiteX3" fmla="*/ 0 w 690880"/>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690880" h="1097280">
                      <a:moveTo>
                        <a:pt x="690880" y="0"/>
                      </a:moveTo>
                      <a:cubicBezTo>
                        <a:pt x="484293" y="106680"/>
                        <a:pt x="277707" y="213360"/>
                        <a:pt x="213360" y="325120"/>
                      </a:cubicBezTo>
                      <a:cubicBezTo>
                        <a:pt x="149013" y="436880"/>
                        <a:pt x="340360" y="541867"/>
                        <a:pt x="304800" y="670560"/>
                      </a:cubicBezTo>
                      <a:cubicBezTo>
                        <a:pt x="269240" y="799253"/>
                        <a:pt x="134620" y="948266"/>
                        <a:pt x="0" y="109728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69" name="Freeform: Shape 68">
                  <a:extLst>
                    <a:ext uri="{FF2B5EF4-FFF2-40B4-BE49-F238E27FC236}">
                      <a16:creationId xmlns:a16="http://schemas.microsoft.com/office/drawing/2014/main" id="{598D8178-65EF-4AD1-9565-70C63B38F150}"/>
                    </a:ext>
                  </a:extLst>
                </p:cNvPr>
                <p:cNvSpPr/>
                <p:nvPr/>
              </p:nvSpPr>
              <p:spPr>
                <a:xfrm>
                  <a:off x="5516880" y="4175760"/>
                  <a:ext cx="464164" cy="995680"/>
                </a:xfrm>
                <a:custGeom>
                  <a:avLst/>
                  <a:gdLst>
                    <a:gd name="connsiteX0" fmla="*/ 233680 w 464164"/>
                    <a:gd name="connsiteY0" fmla="*/ 0 h 995680"/>
                    <a:gd name="connsiteX1" fmla="*/ 457200 w 464164"/>
                    <a:gd name="connsiteY1" fmla="*/ 335280 h 995680"/>
                    <a:gd name="connsiteX2" fmla="*/ 0 w 464164"/>
                    <a:gd name="connsiteY2" fmla="*/ 995680 h 995680"/>
                  </a:gdLst>
                  <a:ahLst/>
                  <a:cxnLst>
                    <a:cxn ang="0">
                      <a:pos x="connsiteX0" y="connsiteY0"/>
                    </a:cxn>
                    <a:cxn ang="0">
                      <a:pos x="connsiteX1" y="connsiteY1"/>
                    </a:cxn>
                    <a:cxn ang="0">
                      <a:pos x="connsiteX2" y="connsiteY2"/>
                    </a:cxn>
                  </a:cxnLst>
                  <a:rect l="l" t="t" r="r" b="b"/>
                  <a:pathLst>
                    <a:path w="464164" h="995680">
                      <a:moveTo>
                        <a:pt x="233680" y="0"/>
                      </a:moveTo>
                      <a:cubicBezTo>
                        <a:pt x="364913" y="84666"/>
                        <a:pt x="496147" y="169333"/>
                        <a:pt x="457200" y="335280"/>
                      </a:cubicBezTo>
                      <a:cubicBezTo>
                        <a:pt x="418253" y="501227"/>
                        <a:pt x="209126" y="748453"/>
                        <a:pt x="0" y="995680"/>
                      </a:cubicBezTo>
                    </a:path>
                  </a:pathLst>
                </a:custGeom>
                <a:noFill/>
                <a:ln w="63500">
                  <a:solidFill>
                    <a:srgbClr val="3333FF">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70" name="Freeform: Shape 69">
                  <a:extLst>
                    <a:ext uri="{FF2B5EF4-FFF2-40B4-BE49-F238E27FC236}">
                      <a16:creationId xmlns:a16="http://schemas.microsoft.com/office/drawing/2014/main" id="{2B7E08D9-8F6D-443C-BA49-6E4F8EAC95F1}"/>
                    </a:ext>
                  </a:extLst>
                </p:cNvPr>
                <p:cNvSpPr/>
                <p:nvPr/>
              </p:nvSpPr>
              <p:spPr>
                <a:xfrm>
                  <a:off x="7445871" y="4145280"/>
                  <a:ext cx="623097" cy="975360"/>
                </a:xfrm>
                <a:custGeom>
                  <a:avLst/>
                  <a:gdLst>
                    <a:gd name="connsiteX0" fmla="*/ 103009 w 623097"/>
                    <a:gd name="connsiteY0" fmla="*/ 0 h 975360"/>
                    <a:gd name="connsiteX1" fmla="*/ 499249 w 623097"/>
                    <a:gd name="connsiteY1" fmla="*/ 193040 h 975360"/>
                    <a:gd name="connsiteX2" fmla="*/ 590689 w 623097"/>
                    <a:gd name="connsiteY2" fmla="*/ 396240 h 975360"/>
                    <a:gd name="connsiteX3" fmla="*/ 1409 w 623097"/>
                    <a:gd name="connsiteY3" fmla="*/ 528320 h 975360"/>
                    <a:gd name="connsiteX4" fmla="*/ 458609 w 623097"/>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97" h="975360">
                      <a:moveTo>
                        <a:pt x="103009" y="0"/>
                      </a:moveTo>
                      <a:cubicBezTo>
                        <a:pt x="260489" y="63500"/>
                        <a:pt x="417969" y="127000"/>
                        <a:pt x="499249" y="193040"/>
                      </a:cubicBezTo>
                      <a:cubicBezTo>
                        <a:pt x="580529" y="259080"/>
                        <a:pt x="673662" y="340360"/>
                        <a:pt x="590689" y="396240"/>
                      </a:cubicBezTo>
                      <a:cubicBezTo>
                        <a:pt x="507716" y="452120"/>
                        <a:pt x="23422" y="431800"/>
                        <a:pt x="1409" y="528320"/>
                      </a:cubicBezTo>
                      <a:cubicBezTo>
                        <a:pt x="-20604" y="624840"/>
                        <a:pt x="219002" y="800100"/>
                        <a:pt x="458609" y="975360"/>
                      </a:cubicBezTo>
                    </a:path>
                  </a:pathLst>
                </a:custGeom>
                <a:noFill/>
                <a:ln w="635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71" name="Freeform: Shape 70">
                  <a:extLst>
                    <a:ext uri="{FF2B5EF4-FFF2-40B4-BE49-F238E27FC236}">
                      <a16:creationId xmlns:a16="http://schemas.microsoft.com/office/drawing/2014/main" id="{62A21E60-2295-4E59-9425-C0162E2DA83E}"/>
                    </a:ext>
                  </a:extLst>
                </p:cNvPr>
                <p:cNvSpPr/>
                <p:nvPr/>
              </p:nvSpPr>
              <p:spPr>
                <a:xfrm>
                  <a:off x="8540356" y="4155439"/>
                  <a:ext cx="312691" cy="1018275"/>
                </a:xfrm>
                <a:custGeom>
                  <a:avLst/>
                  <a:gdLst>
                    <a:gd name="connsiteX0" fmla="*/ 119651 w 312691"/>
                    <a:gd name="connsiteY0" fmla="*/ 0 h 1018276"/>
                    <a:gd name="connsiteX1" fmla="*/ 7891 w 312691"/>
                    <a:gd name="connsiteY1" fmla="*/ 934720 h 1018276"/>
                    <a:gd name="connsiteX2" fmla="*/ 312691 w 312691"/>
                    <a:gd name="connsiteY2" fmla="*/ 914400 h 1018276"/>
                  </a:gdLst>
                  <a:ahLst/>
                  <a:cxnLst>
                    <a:cxn ang="0">
                      <a:pos x="connsiteX0" y="connsiteY0"/>
                    </a:cxn>
                    <a:cxn ang="0">
                      <a:pos x="connsiteX1" y="connsiteY1"/>
                    </a:cxn>
                    <a:cxn ang="0">
                      <a:pos x="connsiteX2" y="connsiteY2"/>
                    </a:cxn>
                  </a:cxnLst>
                  <a:rect l="l" t="t" r="r" b="b"/>
                  <a:pathLst>
                    <a:path w="312691" h="1018276">
                      <a:moveTo>
                        <a:pt x="119651" y="0"/>
                      </a:moveTo>
                      <a:cubicBezTo>
                        <a:pt x="47684" y="391160"/>
                        <a:pt x="-24282" y="782320"/>
                        <a:pt x="7891" y="934720"/>
                      </a:cubicBezTo>
                      <a:cubicBezTo>
                        <a:pt x="40064" y="1087120"/>
                        <a:pt x="176377" y="1000760"/>
                        <a:pt x="312691" y="91440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grpSp>
          <p:cxnSp>
            <p:nvCxnSpPr>
              <p:cNvPr id="60" name="Straight Connector 59">
                <a:extLst>
                  <a:ext uri="{FF2B5EF4-FFF2-40B4-BE49-F238E27FC236}">
                    <a16:creationId xmlns:a16="http://schemas.microsoft.com/office/drawing/2014/main" id="{67DA095C-2146-47D9-881C-368D07529253}"/>
                  </a:ext>
                </a:extLst>
              </p:cNvPr>
              <p:cNvCxnSpPr/>
              <p:nvPr/>
            </p:nvCxnSpPr>
            <p:spPr>
              <a:xfrm>
                <a:off x="5181600"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98945FB-4222-4946-99E3-09F3BA49F1F9}"/>
                  </a:ext>
                </a:extLst>
              </p:cNvPr>
              <p:cNvCxnSpPr/>
              <p:nvPr/>
            </p:nvCxnSpPr>
            <p:spPr>
              <a:xfrm>
                <a:off x="5667641"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732E757-BAB0-4EA8-8201-9EF77CEDDB33}"/>
                  </a:ext>
                </a:extLst>
              </p:cNvPr>
              <p:cNvCxnSpPr>
                <a:cxnSpLocks/>
              </p:cNvCxnSpPr>
              <p:nvPr/>
            </p:nvCxnSpPr>
            <p:spPr>
              <a:xfrm>
                <a:off x="6189299" y="3141467"/>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1C6D685-0794-4387-BED0-DE9DA0410106}"/>
                  </a:ext>
                </a:extLst>
              </p:cNvPr>
              <p:cNvCxnSpPr/>
              <p:nvPr/>
            </p:nvCxnSpPr>
            <p:spPr>
              <a:xfrm>
                <a:off x="6814427"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58" name="Picture 57" descr="A screenshot of a cell phone&#10;&#10;Description automatically generated">
              <a:extLst>
                <a:ext uri="{FF2B5EF4-FFF2-40B4-BE49-F238E27FC236}">
                  <a16:creationId xmlns:a16="http://schemas.microsoft.com/office/drawing/2014/main" id="{B723E843-2DC9-4954-9D9C-FD9096DADF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3322" y="1758364"/>
              <a:ext cx="3309476" cy="2206316"/>
            </a:xfrm>
            <a:prstGeom prst="rect">
              <a:avLst/>
            </a:prstGeom>
          </p:spPr>
        </p:pic>
      </p:grpSp>
      <p:pic>
        <p:nvPicPr>
          <p:cNvPr id="8" name="Audio 7">
            <a:hlinkClick r:id="" action="ppaction://media"/>
            <a:extLst>
              <a:ext uri="{FF2B5EF4-FFF2-40B4-BE49-F238E27FC236}">
                <a16:creationId xmlns:a16="http://schemas.microsoft.com/office/drawing/2014/main" id="{4C2FAACE-6215-4962-9139-AAAB3F449F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2100537"/>
      </p:ext>
    </p:extLst>
  </p:cSld>
  <p:clrMapOvr>
    <a:masterClrMapping/>
  </p:clrMapOvr>
  <mc:AlternateContent xmlns:mc="http://schemas.openxmlformats.org/markup-compatibility/2006" xmlns:p14="http://schemas.microsoft.com/office/powerpoint/2010/main">
    <mc:Choice Requires="p14">
      <p:transition spd="slow" p14:dur="2000" advTm="13856"/>
    </mc:Choice>
    <mc:Fallback xmlns="">
      <p:transition spd="slow" advTm="1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mod="1">
    <p:ext uri="{3A86A75C-4F4B-4683-9AE1-C65F6400EC91}">
      <p14:laserTraceLst xmlns:p14="http://schemas.microsoft.com/office/powerpoint/2010/main">
        <p14:tracePtLst>
          <p14:tracePt t="587" x="4748213" y="3816350"/>
          <p14:tracePt t="769" x="4748213" y="3825875"/>
          <p14:tracePt t="780" x="4748213" y="3835400"/>
          <p14:tracePt t="801" x="4748213" y="3844925"/>
          <p14:tracePt t="847" x="4748213" y="3852863"/>
          <p14:tracePt t="875" x="4748213" y="3862388"/>
          <p14:tracePt t="912" x="4748213" y="3871913"/>
          <p14:tracePt t="948" x="4748213" y="3881438"/>
          <p14:tracePt t="973" x="4748213" y="3889375"/>
          <p14:tracePt t="982" x="4748213" y="3898900"/>
          <p14:tracePt t="988" x="4748213" y="3908425"/>
          <p14:tracePt t="998" x="4748213" y="3917950"/>
          <p14:tracePt t="1011" x="4740275" y="3917950"/>
          <p14:tracePt t="1018" x="4740275" y="3927475"/>
          <p14:tracePt t="1030" x="4740275" y="3935413"/>
          <p14:tracePt t="1039" x="4740275" y="3944938"/>
          <p14:tracePt t="1050" x="4740275" y="3954463"/>
          <p14:tracePt t="1058" x="4740275" y="3963988"/>
          <p14:tracePt t="1073" x="4740275" y="3971925"/>
          <p14:tracePt t="1079" x="4740275" y="3981450"/>
          <p14:tracePt t="1087" x="4730750" y="4000500"/>
          <p14:tracePt t="1095" x="4730750" y="4008438"/>
          <p14:tracePt t="1103" x="4730750" y="4017963"/>
          <p14:tracePt t="1112" x="4730750" y="4027488"/>
          <p14:tracePt t="1129" x="4721225" y="4037013"/>
          <p14:tracePt t="1136" x="4721225" y="4044950"/>
          <p14:tracePt t="1144" x="4721225" y="4054475"/>
          <p14:tracePt t="1152" x="4721225" y="4064000"/>
          <p14:tracePt t="1161" x="4721225" y="4073525"/>
          <p14:tracePt t="1168" x="4711700" y="4081463"/>
          <p14:tracePt t="1182" x="4711700" y="4090988"/>
          <p14:tracePt t="1190" x="4711700" y="4100513"/>
          <p14:tracePt t="1199" x="4711700" y="4117975"/>
          <p14:tracePt t="1206" x="4711700" y="4127500"/>
          <p14:tracePt t="1214" x="4711700" y="4137025"/>
          <p14:tracePt t="1222" x="4711700" y="4146550"/>
          <p14:tracePt t="1238" x="4711700" y="4164013"/>
          <p14:tracePt t="1246" x="4711700" y="4183063"/>
          <p14:tracePt t="1254" x="4703763" y="4200525"/>
          <p14:tracePt t="1263" x="4703763" y="4219575"/>
          <p14:tracePt t="1271" x="4703763" y="4227513"/>
          <p14:tracePt t="1277" x="4703763" y="4246563"/>
          <p14:tracePt t="1284" x="4694238" y="4264025"/>
          <p14:tracePt t="1294" x="4694238" y="4283075"/>
          <p14:tracePt t="1301" x="4694238" y="4292600"/>
          <p14:tracePt t="1320" x="4694238" y="4300538"/>
          <p14:tracePt t="1329" x="4694238" y="4310063"/>
          <p14:tracePt t="1339" x="4694238" y="4319588"/>
          <p14:tracePt t="1344" x="4694238" y="4329113"/>
          <p14:tracePt t="1353" x="4694238" y="4346575"/>
          <p14:tracePt t="1365" x="4694238" y="4356100"/>
          <p14:tracePt t="1370" x="4694238" y="4365625"/>
          <p14:tracePt t="1378" x="4694238" y="4373563"/>
          <p14:tracePt t="1386" x="4694238" y="4383088"/>
          <p14:tracePt t="1395" x="4694238" y="4392613"/>
          <p14:tracePt t="1402" x="4694238" y="4402138"/>
          <p14:tracePt t="1412" x="4694238" y="4410075"/>
          <p14:tracePt t="1454" x="4694238" y="4419600"/>
          <p14:tracePt t="1469" x="4694238" y="4429125"/>
          <p14:tracePt t="1476" x="4694238" y="4438650"/>
          <p14:tracePt t="1484" x="4694238" y="4446588"/>
          <p14:tracePt t="1496" x="4694238" y="4456113"/>
          <p14:tracePt t="1504" x="4703763" y="4456113"/>
          <p14:tracePt t="1929" x="4703763" y="4465638"/>
          <p14:tracePt t="1940" x="4711700" y="4465638"/>
          <p14:tracePt t="1950" x="4711700" y="4475163"/>
          <p14:tracePt t="1956" x="4711700" y="4483100"/>
          <p14:tracePt t="1962" x="4711700" y="4502150"/>
          <p14:tracePt t="1970" x="4721225" y="4511675"/>
          <p14:tracePt t="1978" x="4721225" y="4519613"/>
          <p14:tracePt t="1994" x="4721225" y="4529138"/>
          <p14:tracePt t="2002" x="4721225" y="4538663"/>
          <p14:tracePt t="2011" x="4721225" y="4548188"/>
          <p14:tracePt t="2040" x="4721225" y="4556125"/>
          <p14:tracePt t="2048" x="4721225" y="4565650"/>
          <p14:tracePt t="2056" x="4730750" y="4575175"/>
          <p14:tracePt t="2072" x="4730750" y="4584700"/>
          <p14:tracePt t="2080" x="4740275" y="4592638"/>
          <p14:tracePt t="2091" x="4740275" y="4602163"/>
          <p14:tracePt t="2099" x="4740275" y="4611688"/>
          <p14:tracePt t="2107" x="4740275" y="4621213"/>
          <p14:tracePt t="2123" x="4740275" y="4629150"/>
          <p14:tracePt t="2131" x="4748213" y="4629150"/>
          <p14:tracePt t="2145" x="4748213" y="4638675"/>
          <p14:tracePt t="2166" x="4748213" y="4648200"/>
          <p14:tracePt t="2194" x="4757738" y="4648200"/>
          <p14:tracePt t="2230" x="4757738" y="4665663"/>
          <p14:tracePt t="2240" x="4757738" y="4675188"/>
          <p14:tracePt t="2249" x="4757738" y="4694238"/>
          <p14:tracePt t="2256" x="4757738" y="4711700"/>
          <p14:tracePt t="2273" x="4767263" y="4721225"/>
          <p14:tracePt t="2281" x="4767263" y="4730750"/>
          <p14:tracePt t="2292" x="4767263" y="4738688"/>
          <p14:tracePt t="2320" x="4767263" y="4748213"/>
          <p14:tracePt t="2330" x="4767263" y="4757738"/>
          <p14:tracePt t="2339" x="4767263" y="4767263"/>
          <p14:tracePt t="2355" x="4767263" y="4775200"/>
          <p14:tracePt t="2363" x="4767263" y="4784725"/>
          <p14:tracePt t="2372" x="4767263" y="4794250"/>
          <p14:tracePt t="2379" x="4767263" y="4803775"/>
          <p14:tracePt t="2390" x="4767263" y="4811713"/>
          <p14:tracePt t="2418" x="4767263" y="4821238"/>
          <p14:tracePt t="2424" x="4767263" y="4830763"/>
          <p14:tracePt t="2438" x="4767263" y="4840288"/>
          <p14:tracePt t="2444" x="4776788" y="4840288"/>
          <p14:tracePt t="2454" x="4776788" y="4857750"/>
          <p14:tracePt t="2468" x="4776788" y="4867275"/>
          <p14:tracePt t="2477" x="4776788" y="4876800"/>
          <p14:tracePt t="2504" x="4776788" y="4884738"/>
          <p14:tracePt t="2510" x="4776788" y="4894263"/>
          <p14:tracePt t="2522" x="4776788" y="4903788"/>
          <p14:tracePt t="2530" x="4776788" y="4913313"/>
          <p14:tracePt t="2542" x="4776788" y="4922838"/>
          <p14:tracePt t="2554" x="4776788" y="4930775"/>
          <p14:tracePt t="2571" x="4776788" y="4940300"/>
          <p14:tracePt t="2578" x="4776788" y="4949825"/>
          <p14:tracePt t="2587" x="4776788" y="4967288"/>
          <p14:tracePt t="2598" x="4776788" y="4976813"/>
          <p14:tracePt t="2610" x="4776788" y="4986338"/>
          <p14:tracePt t="2636" x="4776788" y="4995863"/>
          <p14:tracePt t="2672" x="4776788" y="5003800"/>
          <p14:tracePt t="2692" x="4776788" y="5013325"/>
          <p14:tracePt t="2701" x="4776788" y="5022850"/>
          <p14:tracePt t="2708" x="4776788" y="5032375"/>
          <p14:tracePt t="2722" x="4776788" y="5040313"/>
          <p14:tracePt t="2742" x="4776788" y="5049838"/>
          <p14:tracePt t="2759" x="4776788" y="5059363"/>
          <p14:tracePt t="2782" x="4776788" y="5068888"/>
          <p14:tracePt t="2790" x="4776788" y="5076825"/>
          <p14:tracePt t="2798" x="4776788" y="5086350"/>
          <p14:tracePt t="2805" x="4776788" y="5095875"/>
          <p14:tracePt t="2824" x="4776788" y="5105400"/>
          <p14:tracePt t="2834" x="4776788" y="5113338"/>
          <p14:tracePt t="2840" x="4776788" y="5122863"/>
          <p14:tracePt t="2860" x="4776788" y="5132388"/>
          <p14:tracePt t="2868" x="4776788" y="5141913"/>
          <p14:tracePt t="2884" x="4776788" y="5149850"/>
          <p14:tracePt t="2910" x="4776788" y="5159375"/>
          <p14:tracePt t="2922" x="4776788" y="5168900"/>
          <p14:tracePt t="2938" x="4776788" y="5178425"/>
          <p14:tracePt t="2946" x="4776788" y="5186363"/>
          <p14:tracePt t="2958" x="4776788" y="5195888"/>
          <p14:tracePt t="2974" x="4776788" y="5205413"/>
          <p14:tracePt t="2990" x="4776788" y="5214938"/>
          <p14:tracePt t="3000" x="4776788" y="5222875"/>
          <p14:tracePt t="3012" x="4776788" y="5232400"/>
          <p14:tracePt t="3028" x="4776788" y="5241925"/>
          <p14:tracePt t="3040" x="4776788" y="5251450"/>
          <p14:tracePt t="3060" x="4776788" y="5259388"/>
          <p14:tracePt t="3072" x="4776788" y="5268913"/>
          <p14:tracePt t="3090" x="4776788" y="5278438"/>
          <p14:tracePt t="3103" x="4776788" y="5287963"/>
          <p14:tracePt t="3111" x="4776788" y="5295900"/>
          <p14:tracePt t="3130" x="4776788" y="5305425"/>
          <p14:tracePt t="3149" x="4776788" y="5314950"/>
          <p14:tracePt t="3165" x="4776788" y="5324475"/>
          <p14:tracePt t="3187" x="4776788" y="5332413"/>
          <p14:tracePt t="3223" x="4776788" y="5341938"/>
          <p14:tracePt t="3323" x="4776788" y="5351463"/>
          <p14:tracePt t="3338" x="4776788" y="5360988"/>
          <p14:tracePt t="3401" x="4776788" y="5368925"/>
          <p14:tracePt t="3420" x="4776788" y="5378450"/>
          <p14:tracePt t="3441" x="4776788" y="5387975"/>
          <p14:tracePt t="3453" x="4776788" y="5397500"/>
          <p14:tracePt t="3464" x="4776788" y="5405438"/>
          <p14:tracePt t="3478" x="4776788" y="5414963"/>
          <p14:tracePt t="3506" x="4776788" y="5424488"/>
          <p14:tracePt t="3534" x="4776788" y="5434013"/>
          <p14:tracePt t="3554" x="4776788" y="5441950"/>
          <p14:tracePt t="3576" x="4776788" y="5451475"/>
          <p14:tracePt t="3584" x="4776788" y="5461000"/>
          <p14:tracePt t="3636" x="4776788" y="5470525"/>
          <p14:tracePt t="3694" x="4776788" y="5478463"/>
          <p14:tracePt t="4250" x="4776788" y="5487988"/>
          <p14:tracePt t="4262" x="4776788" y="5497513"/>
          <p14:tracePt t="4270" x="4776788" y="5507038"/>
          <p14:tracePt t="4294" x="4776788" y="5514975"/>
          <p14:tracePt t="4328" x="4776788" y="5524500"/>
          <p14:tracePt t="4392" x="4776788" y="5534025"/>
          <p14:tracePt t="4427" x="4776788" y="5543550"/>
          <p14:tracePt t="4517" x="4776788" y="5551488"/>
          <p14:tracePt t="4537" x="4776788" y="5561013"/>
          <p14:tracePt t="4727" x="4776788" y="5543550"/>
          <p14:tracePt t="4736" x="4776788" y="5534025"/>
          <p14:tracePt t="4737" x="0" y="0"/>
        </p14:tracePtLst>
        <p14:tracePtLst>
          <p14:tracePt t="6536" x="3679825" y="3871913"/>
          <p14:tracePt t="6635" x="3679825" y="3881438"/>
          <p14:tracePt t="6723" x="3689350" y="3889375"/>
          <p14:tracePt t="6732" x="3689350" y="3898900"/>
          <p14:tracePt t="6752" x="3689350" y="3908425"/>
          <p14:tracePt t="6769" x="3689350" y="3917950"/>
          <p14:tracePt t="6883" x="3698875" y="3927475"/>
          <p14:tracePt t="7259" x="3708400" y="3927475"/>
          <p14:tracePt t="7269" x="3725863" y="3935413"/>
          <p14:tracePt t="7276" x="3744913" y="3935413"/>
          <p14:tracePt t="7284" x="3762375" y="3944938"/>
          <p14:tracePt t="7292" x="3781425" y="3944938"/>
          <p14:tracePt t="7300" x="3789363" y="3944938"/>
          <p14:tracePt t="7312" x="3798888" y="3944938"/>
          <p14:tracePt t="7328" x="3798888" y="3954463"/>
          <p14:tracePt t="7336" x="3817938" y="3954463"/>
          <p14:tracePt t="7343" x="3825875" y="3954463"/>
          <p14:tracePt t="7351" x="3835400" y="3954463"/>
          <p14:tracePt t="7359" x="3844925" y="3954463"/>
          <p14:tracePt t="7366" x="3854450" y="3954463"/>
          <p14:tracePt t="7381" x="3862388" y="3954463"/>
          <p14:tracePt t="7570" x="3844925" y="3954463"/>
          <p14:tracePt t="7578" x="3825875" y="3954463"/>
          <p14:tracePt t="7586" x="3808413" y="3954463"/>
          <p14:tracePt t="7594" x="3789363" y="3954463"/>
          <p14:tracePt t="7602" x="3781425" y="3963988"/>
          <p14:tracePt t="7610" x="3762375" y="3971925"/>
          <p14:tracePt t="7620" x="3744913" y="3971925"/>
          <p14:tracePt t="7626" x="3735388" y="3981450"/>
          <p14:tracePt t="7635" x="3725863" y="3990975"/>
          <p14:tracePt t="7642" x="3716338" y="3990975"/>
          <p14:tracePt t="7650" x="3708400" y="3990975"/>
          <p14:tracePt t="7657" x="3698875" y="3990975"/>
          <p14:tracePt t="7664" x="3689350" y="3990975"/>
          <p14:tracePt t="7675" x="3679825" y="3990975"/>
          <p14:tracePt t="7684" x="3671888" y="4000500"/>
          <p14:tracePt t="7853" x="3679825" y="4000500"/>
          <p14:tracePt t="7862" x="3698875" y="4000500"/>
          <p14:tracePt t="7868" x="3716338" y="4000500"/>
          <p14:tracePt t="7877" x="3735388" y="4000500"/>
          <p14:tracePt t="7884" x="3744913" y="4000500"/>
          <p14:tracePt t="7893" x="3752850" y="4000500"/>
          <p14:tracePt t="7900" x="3762375" y="4000500"/>
          <p14:tracePt t="7908" x="3771900" y="4000500"/>
          <p14:tracePt t="7917" x="3781425" y="4000500"/>
          <p14:tracePt t="7924" x="3789363" y="4000500"/>
          <p14:tracePt t="7946" x="3808413" y="4000500"/>
          <p14:tracePt t="8007" x="3817938" y="4000500"/>
          <p14:tracePt t="8019" x="3825875" y="4000500"/>
          <p14:tracePt t="8039" x="3835400" y="4000500"/>
          <p14:tracePt t="8072" x="3844925" y="4000500"/>
          <p14:tracePt t="8080" x="3854450" y="4000500"/>
          <p14:tracePt t="8106" x="3862388" y="4000500"/>
          <p14:tracePt t="8124" x="3871913" y="4000500"/>
          <p14:tracePt t="8130" x="3881438" y="4000500"/>
          <p14:tracePt t="8138" x="3890963" y="4000500"/>
          <p14:tracePt t="8147" x="3898900" y="4000500"/>
          <p14:tracePt t="8154" x="3908425" y="4000500"/>
          <p14:tracePt t="8164" x="3917950" y="4000500"/>
          <p14:tracePt t="8171" x="3917950" y="3990975"/>
          <p14:tracePt t="8186" x="3927475" y="3990975"/>
          <p14:tracePt t="8200" x="3935413" y="3990975"/>
          <p14:tracePt t="8222" x="3944938" y="3990975"/>
          <p14:tracePt t="8293" x="3954463" y="3990975"/>
          <p14:tracePt t="8316" x="3954463" y="3981450"/>
          <p14:tracePt t="8342" x="3963988" y="3981450"/>
          <p14:tracePt t="8693" x="3954463" y="3981450"/>
          <p14:tracePt t="8701" x="3944938" y="3981450"/>
          <p14:tracePt t="8708" x="3935413" y="3981450"/>
          <p14:tracePt t="8722" x="3935413" y="3990975"/>
          <p14:tracePt t="8731" x="3927475" y="3990975"/>
          <p14:tracePt t="8760" x="3917950" y="3990975"/>
          <p14:tracePt t="8767" x="3908425" y="3990975"/>
          <p14:tracePt t="8783" x="3898900" y="4000500"/>
          <p14:tracePt t="8791" x="3890963" y="4000500"/>
          <p14:tracePt t="8800" x="3881438" y="4000500"/>
          <p14:tracePt t="8812" x="3881438" y="4008438"/>
          <p14:tracePt t="8820" x="3871913" y="4008438"/>
          <p14:tracePt t="8876" x="3862388" y="4008438"/>
          <p14:tracePt t="8884" x="3844925" y="4017963"/>
          <p14:tracePt t="8896" x="3835400" y="4017963"/>
          <p14:tracePt t="8907" x="3825875" y="4027488"/>
          <p14:tracePt t="8926" x="3817938" y="4027488"/>
          <p14:tracePt t="8933" x="3808413" y="4027488"/>
          <p14:tracePt t="8956" x="3798888" y="4027488"/>
          <p14:tracePt t="8966" x="3789363" y="4037013"/>
          <p14:tracePt t="8973" x="3781425" y="4037013"/>
          <p14:tracePt t="8986" x="3771900" y="4037013"/>
          <p14:tracePt t="8991" x="3762375" y="4037013"/>
          <p14:tracePt t="9004" x="3752850" y="4037013"/>
          <p14:tracePt t="9201" x="3752850" y="4044950"/>
          <p14:tracePt t="9229" x="3762375" y="4044950"/>
          <p14:tracePt t="9241" x="3771900" y="4044950"/>
          <p14:tracePt t="9257" x="3781425" y="4044950"/>
          <p14:tracePt t="9266" x="3789363" y="4044950"/>
          <p14:tracePt t="9273" x="3798888" y="4044950"/>
          <p14:tracePt t="9290" x="3808413" y="4044950"/>
          <p14:tracePt t="9302" x="3817938" y="4044950"/>
          <p14:tracePt t="9314" x="3825875" y="4044950"/>
          <p14:tracePt t="9334" x="3835400" y="4044950"/>
          <p14:tracePt t="9342" x="3844925" y="4044950"/>
          <p14:tracePt t="9358" x="3854450" y="4044950"/>
          <p14:tracePt t="9388" x="3862388" y="4037013"/>
          <p14:tracePt t="9396" x="3871913" y="4037013"/>
          <p14:tracePt t="9404" x="3881438" y="4037013"/>
          <p14:tracePt t="9420" x="3890963" y="4037013"/>
          <p14:tracePt t="9436" x="3898900" y="4037013"/>
          <p14:tracePt t="9455" x="3908425" y="4037013"/>
          <p14:tracePt t="9473" x="3917950" y="4037013"/>
          <p14:tracePt t="9481" x="3927475" y="4037013"/>
          <p14:tracePt t="9490" x="3935413" y="4037013"/>
          <p14:tracePt t="9498" x="3944938" y="4037013"/>
          <p14:tracePt t="9505" x="3944938" y="4027488"/>
          <p14:tracePt t="9514" x="3954463" y="4027488"/>
          <p14:tracePt t="9529" x="3963988" y="4027488"/>
          <p14:tracePt t="9538" x="3971925" y="4027488"/>
          <p14:tracePt t="9558" x="3981450" y="4027488"/>
          <p14:tracePt t="9575" x="3990975" y="4027488"/>
          <p14:tracePt t="9584" x="4000500" y="4027488"/>
          <p14:tracePt t="9608" x="4008438" y="4027488"/>
          <p14:tracePt t="9618" x="4008438" y="4017963"/>
          <p14:tracePt t="9629" x="4017963" y="4017963"/>
          <p14:tracePt t="9644" x="4027488" y="4017963"/>
          <p14:tracePt t="9662" x="4037013" y="4017963"/>
          <p14:tracePt t="9678" x="4044950" y="4017963"/>
          <p14:tracePt t="9682" x="4054475" y="4017963"/>
          <p14:tracePt t="9698" x="4064000" y="4017963"/>
          <p14:tracePt t="9887" x="4073525" y="4017963"/>
          <p14:tracePt t="11407" x="4083050" y="4017963"/>
          <p14:tracePt t="11418" x="4090988" y="4017963"/>
          <p14:tracePt t="11426" x="4100513" y="4017963"/>
          <p14:tracePt t="11434" x="4110038" y="4017963"/>
          <p14:tracePt t="11442" x="4119563" y="4017963"/>
          <p14:tracePt t="11459" x="4127500" y="4017963"/>
          <p14:tracePt t="11467" x="4137025" y="4017963"/>
          <p14:tracePt t="11475" x="4146550" y="4017963"/>
          <p14:tracePt t="11490" x="4156075" y="4017963"/>
          <p14:tracePt t="11500" x="4164013" y="4017963"/>
          <p14:tracePt t="11512" x="4173538" y="4017963"/>
          <p14:tracePt t="11543" x="4183063" y="4017963"/>
          <p14:tracePt t="11697" x="4173538" y="4017963"/>
          <p14:tracePt t="11704" x="4156075" y="4017963"/>
          <p14:tracePt t="11712" x="4146550" y="4017963"/>
          <p14:tracePt t="11721" x="4127500" y="4017963"/>
          <p14:tracePt t="11728" x="4110038" y="4017963"/>
          <p14:tracePt t="11736" x="4100513" y="4017963"/>
          <p14:tracePt t="11744" x="4090988" y="4017963"/>
          <p14:tracePt t="11752" x="4083050" y="4017963"/>
          <p14:tracePt t="11761" x="4064000" y="4017963"/>
          <p14:tracePt t="11770" x="4044950" y="4017963"/>
          <p14:tracePt t="11776" x="4027488" y="4017963"/>
          <p14:tracePt t="11785" x="4008438" y="4017963"/>
          <p14:tracePt t="11790" x="3990975" y="4027488"/>
          <p14:tracePt t="11798" x="3981450" y="4027488"/>
          <p14:tracePt t="11807" x="3963988" y="4037013"/>
          <p14:tracePt t="11815" x="3954463" y="4037013"/>
          <p14:tracePt t="11850" x="3944938" y="4037013"/>
          <p14:tracePt t="12171"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7B29-0410-445A-AFB9-8A3EEFC41E7E}"/>
              </a:ext>
            </a:extLst>
          </p:cNvPr>
          <p:cNvSpPr>
            <a:spLocks noGrp="1"/>
          </p:cNvSpPr>
          <p:nvPr>
            <p:ph type="title"/>
          </p:nvPr>
        </p:nvSpPr>
        <p:spPr/>
        <p:txBody>
          <a:bodyPr/>
          <a:lstStyle/>
          <a:p>
            <a:r>
              <a:rPr lang="de-DE" spc="-1" dirty="0">
                <a:solidFill>
                  <a:srgbClr val="000000"/>
                </a:solidFill>
              </a:rPr>
              <a:t>Decoupled Opacity Optimization (DOO)</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34AED9-89CE-4DDC-95CD-41B3DC4E946B}"/>
                  </a:ext>
                </a:extLst>
              </p:cNvPr>
              <p:cNvSpPr>
                <a:spLocks noGrp="1"/>
              </p:cNvSpPr>
              <p:nvPr>
                <p:ph idx="1"/>
              </p:nvPr>
            </p:nvSpPr>
            <p:spPr/>
            <p:txBody>
              <a:bodyPr/>
              <a:lstStyle/>
              <a:p>
                <a:pPr marL="0" indent="0">
                  <a:buNone/>
                </a:pPr>
                <a:r>
                  <a:rPr lang="de-DE" spc="-1" dirty="0">
                    <a:solidFill>
                      <a:srgbClr val="000000"/>
                    </a:solidFill>
                  </a:rPr>
                  <a:t>Given a fragment at depth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𝑧</m:t>
                        </m:r>
                      </m:e>
                      <m:sub>
                        <m:r>
                          <a:rPr lang="de-DE" i="1">
                            <a:latin typeface="Cambria Math" panose="02040503050406030204" pitchFamily="18" charset="0"/>
                          </a:rPr>
                          <m:t>𝑙</m:t>
                        </m:r>
                      </m:sub>
                    </m:sSub>
                  </m:oMath>
                </a14:m>
                <a:r>
                  <a:rPr lang="de-DE" spc="-1" dirty="0">
                    <a:solidFill>
                      <a:srgbClr val="000000"/>
                    </a:solidFill>
                  </a:rPr>
                  <a:t> with importance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𝑔</m:t>
                        </m:r>
                      </m:e>
                      <m:sub>
                        <m:r>
                          <a:rPr lang="de-DE" i="1">
                            <a:latin typeface="Cambria Math" panose="02040503050406030204" pitchFamily="18" charset="0"/>
                          </a:rPr>
                          <m:t>𝑙</m:t>
                        </m:r>
                      </m:sub>
                    </m:sSub>
                  </m:oMath>
                </a14:m>
                <a:endParaRPr lang="de-DE" spc="-1" dirty="0">
                  <a:solidFill>
                    <a:srgbClr val="000000"/>
                  </a:solidFill>
                </a:endParaRPr>
              </a:p>
              <a:p>
                <a:pPr>
                  <a:buFont typeface="Arial" panose="020B0604020202020204" pitchFamily="34" charset="0"/>
                  <a:buChar char="•"/>
                </a:pPr>
                <a:endParaRPr lang="de-DE" spc="-1" dirty="0">
                  <a:solidFill>
                    <a:srgbClr val="000000"/>
                  </a:solidFill>
                </a:endParaRPr>
              </a:p>
              <a:p>
                <a:pPr marL="0" indent="0">
                  <a:buNone/>
                </a:pPr>
                <a14:m>
                  <m:oMathPara xmlns:m="http://schemas.openxmlformats.org/officeDocument/2006/math">
                    <m:oMathParaPr>
                      <m:jc m:val="left"/>
                    </m:oMathParaPr>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𝛼</m:t>
                          </m:r>
                        </m:e>
                        <m:sub>
                          <m:r>
                            <a:rPr lang="de-DE" spc="-1">
                              <a:solidFill>
                                <a:srgbClr val="000000"/>
                              </a:solidFill>
                              <a:latin typeface="Cambria Math" panose="02040503050406030204" pitchFamily="18" charset="0"/>
                            </a:rPr>
                            <m:t>𝑙</m:t>
                          </m:r>
                        </m:sub>
                      </m:sSub>
                      <m:r>
                        <a:rPr lang="ar-AE" spc="-1">
                          <a:solidFill>
                            <a:srgbClr val="000000"/>
                          </a:solidFill>
                          <a:latin typeface="Cambria Math" panose="02040503050406030204" pitchFamily="18" charset="0"/>
                        </a:rPr>
                        <m:t> =</m:t>
                      </m:r>
                      <m:f>
                        <m:fPr>
                          <m:ctrlPr>
                            <a:rPr lang="ar-AE" i="1" spc="-1">
                              <a:solidFill>
                                <a:srgbClr val="000000"/>
                              </a:solidFill>
                              <a:latin typeface="Cambria Math" panose="02040503050406030204" pitchFamily="18" charset="0"/>
                            </a:rPr>
                          </m:ctrlPr>
                        </m:fPr>
                        <m:num>
                          <m:r>
                            <a:rPr lang="ar-AE" spc="-1">
                              <a:solidFill>
                                <a:srgbClr val="000000"/>
                              </a:solidFill>
                              <a:latin typeface="Cambria Math" panose="02040503050406030204" pitchFamily="18" charset="0"/>
                            </a:rPr>
                            <m:t>𝑝</m:t>
                          </m:r>
                        </m:num>
                        <m:den>
                          <m:r>
                            <a:rPr lang="ar-AE" spc="-1">
                              <a:solidFill>
                                <a:srgbClr val="000000"/>
                              </a:solidFill>
                              <a:latin typeface="Cambria Math" panose="02040503050406030204" pitchFamily="18" charset="0"/>
                            </a:rPr>
                            <m:t>𝑝</m:t>
                          </m:r>
                          <m:r>
                            <a:rPr lang="ar-AE" spc="-1">
                              <a:solidFill>
                                <a:srgbClr val="000000"/>
                              </a:solidFill>
                              <a:latin typeface="Cambria Math" panose="02040503050406030204" pitchFamily="18" charset="0"/>
                            </a:rPr>
                            <m:t>+</m:t>
                          </m:r>
                          <m:sSup>
                            <m:sSupPr>
                              <m:ctrlPr>
                                <a:rPr lang="ar-AE" i="1" spc="-1">
                                  <a:solidFill>
                                    <a:srgbClr val="000000"/>
                                  </a:solidFill>
                                  <a:latin typeface="Cambria Math" panose="02040503050406030204" pitchFamily="18" charset="0"/>
                                </a:rPr>
                              </m:ctrlPr>
                            </m:sSupPr>
                            <m:e>
                              <m:d>
                                <m:dPr>
                                  <m:ctrlPr>
                                    <a:rPr lang="ar-AE" i="1" spc="-1">
                                      <a:solidFill>
                                        <a:srgbClr val="000000"/>
                                      </a:solidFill>
                                      <a:latin typeface="Cambria Math" panose="02040503050406030204" pitchFamily="18" charset="0"/>
                                    </a:rPr>
                                  </m:ctrlPr>
                                </m:dPr>
                                <m:e>
                                  <m:r>
                                    <a:rPr lang="ar-AE" spc="-1">
                                      <a:solidFill>
                                        <a:srgbClr val="000000"/>
                                      </a:solidFill>
                                      <a:latin typeface="Cambria Math" panose="02040503050406030204" pitchFamily="18" charset="0"/>
                                    </a:rPr>
                                    <m:t>1</m:t>
                                  </m:r>
                                  <m:r>
                                    <a:rPr lang="ar-AE" spc="-1">
                                      <a:solidFill>
                                        <a:srgbClr val="000000"/>
                                      </a:solidFill>
                                      <a:latin typeface="Cambria Math" panose="02040503050406030204" pitchFamily="18" charset="0"/>
                                    </a:rPr>
                                    <m:t>−</m:t>
                                  </m:r>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𝑔</m:t>
                                      </m:r>
                                    </m:e>
                                    <m:sub>
                                      <m:r>
                                        <a:rPr lang="de-DE" spc="-1">
                                          <a:solidFill>
                                            <a:srgbClr val="000000"/>
                                          </a:solidFill>
                                          <a:latin typeface="Cambria Math" panose="02040503050406030204" pitchFamily="18" charset="0"/>
                                        </a:rPr>
                                        <m:t>𝑙</m:t>
                                      </m:r>
                                    </m:sub>
                                  </m:sSub>
                                </m:e>
                              </m:d>
                            </m:e>
                            <m:sup>
                              <m:r>
                                <a:rPr lang="ar-AE" spc="-1">
                                  <a:solidFill>
                                    <a:srgbClr val="000000"/>
                                  </a:solidFill>
                                  <a:latin typeface="Cambria Math" panose="02040503050406030204" pitchFamily="18" charset="0"/>
                                </a:rPr>
                                <m:t>2</m:t>
                              </m:r>
                              <m:r>
                                <a:rPr lang="el-GR" spc="-1" smtClean="0">
                                  <a:solidFill>
                                    <a:srgbClr val="FF0000"/>
                                  </a:solidFill>
                                  <a:latin typeface="Cambria Math" panose="02040503050406030204" pitchFamily="18" charset="0"/>
                                </a:rPr>
                                <m:t>𝜆</m:t>
                              </m:r>
                            </m:sup>
                          </m:sSup>
                          <m:d>
                            <m:dPr>
                              <m:ctrlPr>
                                <a:rPr lang="ar-AE" i="1" spc="-1">
                                  <a:solidFill>
                                    <a:srgbClr val="000000"/>
                                  </a:solidFill>
                                  <a:latin typeface="Cambria Math" panose="02040503050406030204" pitchFamily="18" charset="0"/>
                                </a:rPr>
                              </m:ctrlPr>
                            </m:dPr>
                            <m:e>
                              <m:r>
                                <a:rPr lang="ar-AE" spc="-1">
                                  <a:solidFill>
                                    <a:srgbClr val="000000"/>
                                  </a:solidFill>
                                  <a:latin typeface="Cambria Math" panose="02040503050406030204" pitchFamily="18" charset="0"/>
                                </a:rPr>
                                <m:t>𝑟𝐺</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d>
                              <m:r>
                                <a:rPr lang="ar-AE" spc="-1">
                                  <a:solidFill>
                                    <a:srgbClr val="000000"/>
                                  </a:solidFill>
                                  <a:latin typeface="Cambria Math" panose="02040503050406030204" pitchFamily="18" charset="0"/>
                                </a:rPr>
                                <m:t>+</m:t>
                              </m:r>
                              <m:r>
                                <a:rPr lang="ar-AE" spc="-1">
                                  <a:solidFill>
                                    <a:srgbClr val="000000"/>
                                  </a:solidFill>
                                  <a:latin typeface="Cambria Math" panose="02040503050406030204" pitchFamily="18" charset="0"/>
                                </a:rPr>
                                <m:t>𝑞</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𝐺</m:t>
                                      </m:r>
                                    </m:e>
                                    <m:sub>
                                      <m:r>
                                        <a:rPr lang="ar-AE" spc="-1">
                                          <a:solidFill>
                                            <a:srgbClr val="000000"/>
                                          </a:solidFill>
                                          <a:latin typeface="Cambria Math" panose="02040503050406030204" pitchFamily="18" charset="0"/>
                                        </a:rPr>
                                        <m:t>𝑎𝑙𝑙</m:t>
                                      </m:r>
                                    </m:sub>
                                  </m:sSub>
                                  <m:r>
                                    <a:rPr lang="ar-AE" spc="-1">
                                      <a:solidFill>
                                        <a:srgbClr val="000000"/>
                                      </a:solidFill>
                                      <a:latin typeface="Cambria Math" panose="02040503050406030204" pitchFamily="18" charset="0"/>
                                    </a:rPr>
                                    <m:t>−</m:t>
                                  </m:r>
                                  <m:r>
                                    <a:rPr lang="ar-AE" spc="-1">
                                      <a:solidFill>
                                        <a:srgbClr val="000000"/>
                                      </a:solidFill>
                                      <a:latin typeface="Cambria Math" panose="02040503050406030204" pitchFamily="18" charset="0"/>
                                    </a:rPr>
                                    <m:t>𝐺</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d>
                                  <m:r>
                                    <a:rPr lang="ar-AE" spc="-1">
                                      <a:solidFill>
                                        <a:srgbClr val="000000"/>
                                      </a:solidFill>
                                      <a:latin typeface="Cambria Math" panose="02040503050406030204" pitchFamily="18" charset="0"/>
                                    </a:rPr>
                                    <m:t>−</m:t>
                                  </m:r>
                                  <m:sSubSup>
                                    <m:sSubSupPr>
                                      <m:ctrlPr>
                                        <a:rPr lang="ar-AE" i="1" spc="-1">
                                          <a:solidFill>
                                            <a:srgbClr val="000000"/>
                                          </a:solidFill>
                                          <a:latin typeface="Cambria Math" panose="02040503050406030204" pitchFamily="18" charset="0"/>
                                        </a:rPr>
                                      </m:ctrlPr>
                                    </m:sSubSupPr>
                                    <m:e>
                                      <m:r>
                                        <a:rPr lang="ar-AE" spc="-1">
                                          <a:solidFill>
                                            <a:srgbClr val="000000"/>
                                          </a:solidFill>
                                          <a:latin typeface="Cambria Math" panose="02040503050406030204" pitchFamily="18" charset="0"/>
                                        </a:rPr>
                                        <m:t>𝑔</m:t>
                                      </m:r>
                                    </m:e>
                                    <m:sub>
                                      <m:r>
                                        <a:rPr lang="de-DE" spc="-1">
                                          <a:solidFill>
                                            <a:srgbClr val="000000"/>
                                          </a:solidFill>
                                          <a:latin typeface="Cambria Math" panose="02040503050406030204" pitchFamily="18" charset="0"/>
                                        </a:rPr>
                                        <m:t>𝑙</m:t>
                                      </m:r>
                                    </m:sub>
                                    <m:sup>
                                      <m:r>
                                        <a:rPr lang="ar-AE" spc="-1">
                                          <a:solidFill>
                                            <a:srgbClr val="000000"/>
                                          </a:solidFill>
                                          <a:latin typeface="Cambria Math" panose="02040503050406030204" pitchFamily="18" charset="0"/>
                                        </a:rPr>
                                        <m:t>2</m:t>
                                      </m:r>
                                    </m:sup>
                                  </m:sSubSup>
                                </m:e>
                              </m:d>
                            </m:e>
                          </m:d>
                        </m:den>
                      </m:f>
                    </m:oMath>
                  </m:oMathPara>
                </a14:m>
                <a:endParaRPr lang="de-DE" spc="-1" dirty="0">
                  <a:solidFill>
                    <a:srgbClr val="000000"/>
                  </a:solidFill>
                </a:endParaRPr>
              </a:p>
              <a:p>
                <a:pPr marL="0" indent="0">
                  <a:buNone/>
                </a:pPr>
                <a:r>
                  <a:rPr lang="de-DE" spc="-1" dirty="0">
                    <a:solidFill>
                      <a:srgbClr val="000000"/>
                    </a:solidFill>
                  </a:rPr>
                  <a:t>Where :</a:t>
                </a:r>
              </a:p>
              <a:p>
                <a:pPr marL="0" indent="0">
                  <a:buNone/>
                </a:pPr>
                <a14:m>
                  <m:oMath xmlns:m="http://schemas.openxmlformats.org/officeDocument/2006/math">
                    <m:r>
                      <a:rPr lang="ar-AE" spc="-1">
                        <a:solidFill>
                          <a:srgbClr val="000000"/>
                        </a:solidFill>
                        <a:latin typeface="Cambria Math" panose="02040503050406030204" pitchFamily="18" charset="0"/>
                      </a:rPr>
                      <m:t>𝐺</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d>
                  </m:oMath>
                </a14:m>
                <a:r>
                  <a:rPr lang="de-DE" spc="-1" dirty="0">
                    <a:solidFill>
                      <a:srgbClr val="000000"/>
                    </a:solidFill>
                  </a:rPr>
                  <a:t> sum of squared importance up to depth </a:t>
                </a:r>
                <a14:m>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de-DE" spc="-1">
                            <a:solidFill>
                              <a:srgbClr val="000000"/>
                            </a:solidFill>
                            <a:latin typeface="Cambria Math" panose="02040503050406030204" pitchFamily="18" charset="0"/>
                          </a:rPr>
                          <m:t>𝑙</m:t>
                        </m:r>
                      </m:sub>
                    </m:sSub>
                  </m:oMath>
                </a14:m>
                <a:endParaRPr lang="de-DE" spc="-1" dirty="0">
                  <a:solidFill>
                    <a:srgbClr val="000000"/>
                  </a:solidFill>
                </a:endParaRPr>
              </a:p>
              <a:p>
                <a:pPr marL="0" indent="0">
                  <a:buNone/>
                </a:pPr>
                <a14:m>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𝐺</m:t>
                        </m:r>
                      </m:e>
                      <m:sub>
                        <m:r>
                          <a:rPr lang="ar-AE" spc="-1">
                            <a:solidFill>
                              <a:srgbClr val="000000"/>
                            </a:solidFill>
                            <a:latin typeface="Cambria Math" panose="02040503050406030204" pitchFamily="18" charset="0"/>
                          </a:rPr>
                          <m:t>𝑎𝑙𝑙</m:t>
                        </m:r>
                      </m:sub>
                    </m:sSub>
                  </m:oMath>
                </a14:m>
                <a:r>
                  <a:rPr lang="de-DE" spc="-1" dirty="0">
                    <a:solidFill>
                      <a:srgbClr val="000000"/>
                    </a:solidFill>
                  </a:rPr>
                  <a:t> total sum of squared importance </a:t>
                </a:r>
              </a:p>
              <a:p>
                <a:pPr marL="0" indent="0">
                  <a:buNone/>
                </a:pPr>
                <a14:m>
                  <m:oMath xmlns:m="http://schemas.openxmlformats.org/officeDocument/2006/math">
                    <m:r>
                      <a:rPr lang="en-US" spc="-1">
                        <a:solidFill>
                          <a:srgbClr val="000000"/>
                        </a:solidFill>
                        <a:latin typeface="Cambria Math" panose="02040503050406030204" pitchFamily="18" charset="0"/>
                      </a:rPr>
                      <m:t>𝑝</m:t>
                    </m:r>
                  </m:oMath>
                </a14:m>
                <a:r>
                  <a:rPr lang="en-US" spc="-1" dirty="0">
                    <a:solidFill>
                      <a:srgbClr val="000000"/>
                    </a:solidFill>
                  </a:rPr>
                  <a:t> </a:t>
                </a:r>
                <a:r>
                  <a:rPr lang="de-DE" spc="-1" dirty="0">
                    <a:solidFill>
                      <a:srgbClr val="000000"/>
                    </a:solidFill>
                  </a:rPr>
                  <a:t>regularization term</a:t>
                </a:r>
              </a:p>
              <a:p>
                <a:pPr marL="0" indent="0">
                  <a:buNone/>
                </a:pPr>
                <a14:m>
                  <m:oMath xmlns:m="http://schemas.openxmlformats.org/officeDocument/2006/math">
                    <m:r>
                      <a:rPr lang="en-US" b="1" i="1" spc="-1">
                        <a:solidFill>
                          <a:srgbClr val="000000"/>
                        </a:solidFill>
                        <a:latin typeface="Cambria Math" panose="02040503050406030204" pitchFamily="18" charset="0"/>
                      </a:rPr>
                      <m:t>𝛌</m:t>
                    </m:r>
                  </m:oMath>
                </a14:m>
                <a:r>
                  <a:rPr lang="de-DE" b="1" spc="-1" dirty="0">
                    <a:solidFill>
                      <a:srgbClr val="000000"/>
                    </a:solidFill>
                  </a:rPr>
                  <a:t> emphasis important structures</a:t>
                </a:r>
              </a:p>
              <a:p>
                <a:pPr marL="0" indent="0">
                  <a:buNone/>
                </a:pPr>
                <a14:m>
                  <m:oMath xmlns:m="http://schemas.openxmlformats.org/officeDocument/2006/math">
                    <m:r>
                      <m:rPr>
                        <m:sty m:val="p"/>
                      </m:rPr>
                      <a:rPr lang="de-DE" spc="-1">
                        <a:solidFill>
                          <a:srgbClr val="000000"/>
                        </a:solidFill>
                        <a:latin typeface="Cambria Math" panose="02040503050406030204" pitchFamily="18" charset="0"/>
                      </a:rPr>
                      <m:t>r</m:t>
                    </m:r>
                  </m:oMath>
                </a14:m>
                <a:r>
                  <a:rPr lang="en-US" spc="-1" dirty="0">
                    <a:solidFill>
                      <a:srgbClr val="000000"/>
                    </a:solidFill>
                  </a:rPr>
                  <a:t> </a:t>
                </a:r>
                <a:r>
                  <a:rPr lang="de-DE" spc="-1" dirty="0">
                    <a:solidFill>
                      <a:srgbClr val="000000"/>
                    </a:solidFill>
                  </a:rPr>
                  <a:t>penalizes background clutter</a:t>
                </a:r>
              </a:p>
              <a:p>
                <a:pPr marL="0" indent="0">
                  <a:buNone/>
                </a:pPr>
                <a14:m>
                  <m:oMath xmlns:m="http://schemas.openxmlformats.org/officeDocument/2006/math">
                    <m:r>
                      <m:rPr>
                        <m:sty m:val="p"/>
                      </m:rPr>
                      <a:rPr lang="en-US" spc="-1">
                        <a:solidFill>
                          <a:srgbClr val="000000"/>
                        </a:solidFill>
                        <a:latin typeface="Cambria Math" panose="02040503050406030204" pitchFamily="18" charset="0"/>
                      </a:rPr>
                      <m:t>q</m:t>
                    </m:r>
                  </m:oMath>
                </a14:m>
                <a:r>
                  <a:rPr lang="en-US" spc="-1" dirty="0">
                    <a:solidFill>
                      <a:srgbClr val="000000"/>
                    </a:solidFill>
                  </a:rPr>
                  <a:t> </a:t>
                </a:r>
                <a:r>
                  <a:rPr lang="de-DE" spc="-1" dirty="0">
                    <a:solidFill>
                      <a:srgbClr val="000000"/>
                    </a:solidFill>
                  </a:rPr>
                  <a:t>penalizes foreground clutter</a:t>
                </a:r>
              </a:p>
              <a:p>
                <a:pPr lvl="2">
                  <a:buFont typeface="Arial" panose="020B0604020202020204" pitchFamily="34" charset="0"/>
                  <a:buChar char="•"/>
                </a:pPr>
                <a:endParaRPr lang="ar-AE" sz="2000" spc="-1" dirty="0">
                  <a:solidFill>
                    <a:srgbClr val="000000"/>
                  </a:solidFill>
                  <a:ea typeface="+mn-ea"/>
                  <a:cs typeface="+mn-cs"/>
                </a:endParaRPr>
              </a:p>
              <a:p>
                <a:pPr lvl="2">
                  <a:buFont typeface="Arial" panose="020B0604020202020204" pitchFamily="34" charset="0"/>
                  <a:buChar char="•"/>
                </a:pPr>
                <a:endParaRPr lang="ar-AE" sz="1400" dirty="0"/>
              </a:p>
              <a:p>
                <a:pPr lvl="2">
                  <a:buFont typeface="Arial" panose="020B0604020202020204" pitchFamily="34" charset="0"/>
                  <a:buChar char="•"/>
                </a:pPr>
                <a:endParaRPr lang="de-DE" sz="1400" spc="-1" dirty="0">
                  <a:solidFill>
                    <a:srgbClr val="000000"/>
                  </a:solidFill>
                </a:endParaRPr>
              </a:p>
              <a:p>
                <a:pPr lvl="2">
                  <a:buFont typeface="Arial" panose="020B0604020202020204" pitchFamily="34" charset="0"/>
                  <a:buChar char="•"/>
                </a:pPr>
                <a:endParaRPr lang="en-US" sz="1200" dirty="0"/>
              </a:p>
              <a:p>
                <a:pPr lvl="1"/>
                <a:endParaRPr lang="de-DE" sz="1200" spc="-1" dirty="0">
                  <a:solidFill>
                    <a:srgbClr val="000000"/>
                  </a:solidFill>
                </a:endParaRPr>
              </a:p>
              <a:p>
                <a:pPr lvl="1"/>
                <a:endParaRPr lang="de-DE" sz="1200" spc="-1" dirty="0">
                  <a:solidFill>
                    <a:srgbClr val="000000"/>
                  </a:solidFill>
                </a:endParaRPr>
              </a:p>
              <a:p>
                <a:endParaRPr lang="de-DE" spc="-1" dirty="0">
                  <a:solidFill>
                    <a:srgbClr val="000000"/>
                  </a:solidFill>
                </a:endParaRPr>
              </a:p>
              <a:p>
                <a:endParaRPr lang="en-US" dirty="0"/>
              </a:p>
              <a:p>
                <a:endParaRPr lang="en-US" dirty="0"/>
              </a:p>
            </p:txBody>
          </p:sp>
        </mc:Choice>
        <mc:Fallback xmlns="">
          <p:sp>
            <p:nvSpPr>
              <p:cNvPr id="3" name="Content Placeholder 2">
                <a:extLst>
                  <a:ext uri="{FF2B5EF4-FFF2-40B4-BE49-F238E27FC236}">
                    <a16:creationId xmlns:a16="http://schemas.microsoft.com/office/drawing/2014/main" id="{AC34AED9-89CE-4DDC-95CD-41B3DC4E946B}"/>
                  </a:ext>
                </a:extLst>
              </p:cNvPr>
              <p:cNvSpPr>
                <a:spLocks noGrp="1" noRot="1" noChangeAspect="1" noMove="1" noResize="1" noEditPoints="1" noAdjustHandles="1" noChangeArrowheads="1" noChangeShapeType="1" noTextEdit="1"/>
              </p:cNvSpPr>
              <p:nvPr>
                <p:ph idx="1"/>
              </p:nvPr>
            </p:nvSpPr>
            <p:spPr>
              <a:blipFill>
                <a:blip r:embed="rId5"/>
                <a:stretch>
                  <a:fillRect l="-1422" t="-149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AA1CA906-4B92-41F4-B087-19008D8A11A1}"/>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02A1BE27-71F0-4F56-A217-8408CFB0A95E}"/>
              </a:ext>
            </a:extLst>
          </p:cNvPr>
          <p:cNvSpPr>
            <a:spLocks noGrp="1"/>
          </p:cNvSpPr>
          <p:nvPr>
            <p:ph type="dt" sz="half" idx="2"/>
          </p:nvPr>
        </p:nvSpPr>
        <p:spPr/>
        <p:txBody>
          <a:bodyPr/>
          <a:lstStyle/>
          <a:p>
            <a:r>
              <a:rPr lang="de-DE"/>
              <a:t>25.05.2020</a:t>
            </a:r>
            <a:endParaRPr lang="de-DE" dirty="0"/>
          </a:p>
        </p:txBody>
      </p:sp>
      <p:grpSp>
        <p:nvGrpSpPr>
          <p:cNvPr id="56" name="Group 55">
            <a:extLst>
              <a:ext uri="{FF2B5EF4-FFF2-40B4-BE49-F238E27FC236}">
                <a16:creationId xmlns:a16="http://schemas.microsoft.com/office/drawing/2014/main" id="{7234FE60-D28B-48EA-9D8C-1B6F228BA288}"/>
              </a:ext>
            </a:extLst>
          </p:cNvPr>
          <p:cNvGrpSpPr/>
          <p:nvPr/>
        </p:nvGrpSpPr>
        <p:grpSpPr>
          <a:xfrm>
            <a:off x="5715000" y="1758364"/>
            <a:ext cx="5977798" cy="3862579"/>
            <a:chOff x="5715000" y="1758364"/>
            <a:chExt cx="5977798" cy="3862579"/>
          </a:xfrm>
        </p:grpSpPr>
        <p:grpSp>
          <p:nvGrpSpPr>
            <p:cNvPr id="57" name="Group 56">
              <a:extLst>
                <a:ext uri="{FF2B5EF4-FFF2-40B4-BE49-F238E27FC236}">
                  <a16:creationId xmlns:a16="http://schemas.microsoft.com/office/drawing/2014/main" id="{0C5C67C9-6809-4070-BC73-3D52402117C3}"/>
                </a:ext>
              </a:extLst>
            </p:cNvPr>
            <p:cNvGrpSpPr/>
            <p:nvPr/>
          </p:nvGrpSpPr>
          <p:grpSpPr>
            <a:xfrm>
              <a:off x="5715000" y="3746714"/>
              <a:ext cx="5836955" cy="1874229"/>
              <a:chOff x="2362200" y="3124200"/>
              <a:chExt cx="5167313" cy="1853634"/>
            </a:xfrm>
          </p:grpSpPr>
          <p:grpSp>
            <p:nvGrpSpPr>
              <p:cNvPr id="59" name="Group 58">
                <a:extLst>
                  <a:ext uri="{FF2B5EF4-FFF2-40B4-BE49-F238E27FC236}">
                    <a16:creationId xmlns:a16="http://schemas.microsoft.com/office/drawing/2014/main" id="{B0BD9A3F-BEBB-449C-8AB8-92BD89B9AB1B}"/>
                  </a:ext>
                </a:extLst>
              </p:cNvPr>
              <p:cNvGrpSpPr/>
              <p:nvPr/>
            </p:nvGrpSpPr>
            <p:grpSpPr>
              <a:xfrm>
                <a:off x="2362200" y="3377634"/>
                <a:ext cx="5167313" cy="1600200"/>
                <a:chOff x="1090130" y="3271739"/>
                <a:chExt cx="8744750" cy="2308250"/>
              </a:xfrm>
            </p:grpSpPr>
            <p:grpSp>
              <p:nvGrpSpPr>
                <p:cNvPr id="64" name="Group 63">
                  <a:extLst>
                    <a:ext uri="{FF2B5EF4-FFF2-40B4-BE49-F238E27FC236}">
                      <a16:creationId xmlns:a16="http://schemas.microsoft.com/office/drawing/2014/main" id="{301A3CD2-F0C0-473A-9EB6-CB42904CE84F}"/>
                    </a:ext>
                  </a:extLst>
                </p:cNvPr>
                <p:cNvGrpSpPr/>
                <p:nvPr/>
              </p:nvGrpSpPr>
              <p:grpSpPr>
                <a:xfrm rot="936735">
                  <a:off x="2992415" y="3952556"/>
                  <a:ext cx="1524176" cy="1232597"/>
                  <a:chOff x="3423870" y="2550160"/>
                  <a:chExt cx="1524176" cy="1232597"/>
                </a:xfrm>
              </p:grpSpPr>
              <p:sp>
                <p:nvSpPr>
                  <p:cNvPr id="76" name="Rectangle 75">
                    <a:extLst>
                      <a:ext uri="{FF2B5EF4-FFF2-40B4-BE49-F238E27FC236}">
                        <a16:creationId xmlns:a16="http://schemas.microsoft.com/office/drawing/2014/main" id="{9A6AA5EC-8520-42DD-A2C8-90AA9AA5020A}"/>
                      </a:ext>
                    </a:extLst>
                  </p:cNvPr>
                  <p:cNvSpPr/>
                  <p:nvPr/>
                </p:nvSpPr>
                <p:spPr>
                  <a:xfrm>
                    <a:off x="3423946" y="2570480"/>
                    <a:ext cx="1524100" cy="1198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77" name="Straight Connector 76">
                    <a:extLst>
                      <a:ext uri="{FF2B5EF4-FFF2-40B4-BE49-F238E27FC236}">
                        <a16:creationId xmlns:a16="http://schemas.microsoft.com/office/drawing/2014/main" id="{627DB4AD-95D2-4947-9345-6FF39567216A}"/>
                      </a:ext>
                    </a:extLst>
                  </p:cNvPr>
                  <p:cNvCxnSpPr>
                    <a:cxnSpLocks/>
                  </p:cNvCxnSpPr>
                  <p:nvPr/>
                </p:nvCxnSpPr>
                <p:spPr>
                  <a:xfrm>
                    <a:off x="3677920" y="2570480"/>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E83192-64B8-4508-8417-55FDF4EF2BE7}"/>
                      </a:ext>
                    </a:extLst>
                  </p:cNvPr>
                  <p:cNvCxnSpPr>
                    <a:cxnSpLocks/>
                  </p:cNvCxnSpPr>
                  <p:nvPr/>
                </p:nvCxnSpPr>
                <p:spPr>
                  <a:xfrm>
                    <a:off x="3931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6A0705A-7C79-4974-AAF5-27C8BB243CB2}"/>
                      </a:ext>
                    </a:extLst>
                  </p:cNvPr>
                  <p:cNvCxnSpPr>
                    <a:cxnSpLocks/>
                  </p:cNvCxnSpPr>
                  <p:nvPr/>
                </p:nvCxnSpPr>
                <p:spPr>
                  <a:xfrm>
                    <a:off x="4185920" y="2550160"/>
                    <a:ext cx="0" cy="1232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5079D64-FC37-4D09-8DBE-6FB8C72B393B}"/>
                      </a:ext>
                    </a:extLst>
                  </p:cNvPr>
                  <p:cNvCxnSpPr>
                    <a:cxnSpLocks/>
                  </p:cNvCxnSpPr>
                  <p:nvPr/>
                </p:nvCxnSpPr>
                <p:spPr>
                  <a:xfrm>
                    <a:off x="4439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7687403-2057-4AB0-B4CB-97A0CB28125D}"/>
                      </a:ext>
                    </a:extLst>
                  </p:cNvPr>
                  <p:cNvCxnSpPr>
                    <a:cxnSpLocks/>
                  </p:cNvCxnSpPr>
                  <p:nvPr/>
                </p:nvCxnSpPr>
                <p:spPr>
                  <a:xfrm>
                    <a:off x="4693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86C3226-1F33-4276-AF12-935D9D9562E5}"/>
                      </a:ext>
                    </a:extLst>
                  </p:cNvPr>
                  <p:cNvCxnSpPr>
                    <a:cxnSpLocks/>
                  </p:cNvCxnSpPr>
                  <p:nvPr/>
                </p:nvCxnSpPr>
                <p:spPr>
                  <a:xfrm>
                    <a:off x="3423945" y="28448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413EEFD-21E6-4B10-870D-D1303BC6E8DF}"/>
                      </a:ext>
                    </a:extLst>
                  </p:cNvPr>
                  <p:cNvCxnSpPr>
                    <a:cxnSpLocks/>
                  </p:cNvCxnSpPr>
                  <p:nvPr/>
                </p:nvCxnSpPr>
                <p:spPr>
                  <a:xfrm>
                    <a:off x="3423945" y="313944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61081B2-D77A-417A-9E9E-90031123DCB8}"/>
                      </a:ext>
                    </a:extLst>
                  </p:cNvPr>
                  <p:cNvCxnSpPr>
                    <a:cxnSpLocks/>
                  </p:cNvCxnSpPr>
                  <p:nvPr/>
                </p:nvCxnSpPr>
                <p:spPr>
                  <a:xfrm>
                    <a:off x="3423870" y="34290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3F970B6A-CB97-4E91-AE10-FEA42786C2E7}"/>
                    </a:ext>
                  </a:extLst>
                </p:cNvPr>
                <p:cNvGrpSpPr/>
                <p:nvPr/>
              </p:nvGrpSpPr>
              <p:grpSpPr>
                <a:xfrm>
                  <a:off x="1090130" y="3271739"/>
                  <a:ext cx="1371600" cy="2308250"/>
                  <a:chOff x="1090130" y="3149819"/>
                  <a:chExt cx="1371600" cy="2308250"/>
                </a:xfrm>
              </p:grpSpPr>
              <p:sp>
                <p:nvSpPr>
                  <p:cNvPr id="72" name="Arc 71">
                    <a:extLst>
                      <a:ext uri="{FF2B5EF4-FFF2-40B4-BE49-F238E27FC236}">
                        <a16:creationId xmlns:a16="http://schemas.microsoft.com/office/drawing/2014/main" id="{E77EA891-8B36-484C-B39F-0FBB020906F4}"/>
                      </a:ext>
                    </a:extLst>
                  </p:cNvPr>
                  <p:cNvSpPr/>
                  <p:nvPr/>
                </p:nvSpPr>
                <p:spPr>
                  <a:xfrm rot="5806328">
                    <a:off x="1202632" y="3392786"/>
                    <a:ext cx="1371600" cy="885666"/>
                  </a:xfrm>
                  <a:prstGeom prst="arc">
                    <a:avLst>
                      <a:gd name="adj1" fmla="val 17908719"/>
                      <a:gd name="adj2" fmla="val 2159695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3" name="Arc 72">
                    <a:extLst>
                      <a:ext uri="{FF2B5EF4-FFF2-40B4-BE49-F238E27FC236}">
                        <a16:creationId xmlns:a16="http://schemas.microsoft.com/office/drawing/2014/main" id="{252B19B1-863C-4688-ADF5-1284444E5D37}"/>
                      </a:ext>
                    </a:extLst>
                  </p:cNvPr>
                  <p:cNvSpPr/>
                  <p:nvPr/>
                </p:nvSpPr>
                <p:spPr>
                  <a:xfrm rot="20137938">
                    <a:off x="1090130" y="4572403"/>
                    <a:ext cx="1371600" cy="885666"/>
                  </a:xfrm>
                  <a:prstGeom prst="arc">
                    <a:avLst>
                      <a:gd name="adj1" fmla="val 17981863"/>
                      <a:gd name="adj2" fmla="val 4158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4" name="Arc 73">
                    <a:extLst>
                      <a:ext uri="{FF2B5EF4-FFF2-40B4-BE49-F238E27FC236}">
                        <a16:creationId xmlns:a16="http://schemas.microsoft.com/office/drawing/2014/main" id="{B0A33B5B-5855-417F-A397-3AAE63267480}"/>
                      </a:ext>
                    </a:extLst>
                  </p:cNvPr>
                  <p:cNvSpPr/>
                  <p:nvPr/>
                </p:nvSpPr>
                <p:spPr>
                  <a:xfrm rot="3617020">
                    <a:off x="1970214" y="4196912"/>
                    <a:ext cx="353532" cy="566302"/>
                  </a:xfrm>
                  <a:prstGeom prst="arc">
                    <a:avLst>
                      <a:gd name="adj1" fmla="val 13347536"/>
                      <a:gd name="adj2" fmla="val 2001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5" name="Oval 74">
                    <a:extLst>
                      <a:ext uri="{FF2B5EF4-FFF2-40B4-BE49-F238E27FC236}">
                        <a16:creationId xmlns:a16="http://schemas.microsoft.com/office/drawing/2014/main" id="{5CBA4D31-E858-4EDB-9FA6-6D83DEF56254}"/>
                      </a:ext>
                    </a:extLst>
                  </p:cNvPr>
                  <p:cNvSpPr/>
                  <p:nvPr/>
                </p:nvSpPr>
                <p:spPr>
                  <a:xfrm flipH="1" flipV="1">
                    <a:off x="2327766" y="4300405"/>
                    <a:ext cx="71472" cy="22079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66" name="Straight Arrow Connector 65">
                  <a:extLst>
                    <a:ext uri="{FF2B5EF4-FFF2-40B4-BE49-F238E27FC236}">
                      <a16:creationId xmlns:a16="http://schemas.microsoft.com/office/drawing/2014/main" id="{D2FDCF43-813F-442B-B781-0A37A826AF2D}"/>
                    </a:ext>
                  </a:extLst>
                </p:cNvPr>
                <p:cNvCxnSpPr/>
                <p:nvPr/>
              </p:nvCxnSpPr>
              <p:spPr>
                <a:xfrm>
                  <a:off x="3588604" y="4616611"/>
                  <a:ext cx="6246276" cy="1313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A922DFB-6A83-4761-AE53-A6495B158526}"/>
                    </a:ext>
                  </a:extLst>
                </p:cNvPr>
                <p:cNvSpPr/>
                <p:nvPr/>
              </p:nvSpPr>
              <p:spPr>
                <a:xfrm rot="957999">
                  <a:off x="3472076" y="4523253"/>
                  <a:ext cx="250927" cy="2504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8" name="Freeform: Shape 67">
                  <a:extLst>
                    <a:ext uri="{FF2B5EF4-FFF2-40B4-BE49-F238E27FC236}">
                      <a16:creationId xmlns:a16="http://schemas.microsoft.com/office/drawing/2014/main" id="{2638B450-F14A-4805-B9D8-44E5A8DA5E32}"/>
                    </a:ext>
                  </a:extLst>
                </p:cNvPr>
                <p:cNvSpPr/>
                <p:nvPr/>
              </p:nvSpPr>
              <p:spPr>
                <a:xfrm>
                  <a:off x="6449759" y="4065125"/>
                  <a:ext cx="690880" cy="1097280"/>
                </a:xfrm>
                <a:custGeom>
                  <a:avLst/>
                  <a:gdLst>
                    <a:gd name="connsiteX0" fmla="*/ 690880 w 690880"/>
                    <a:gd name="connsiteY0" fmla="*/ 0 h 1097280"/>
                    <a:gd name="connsiteX1" fmla="*/ 213360 w 690880"/>
                    <a:gd name="connsiteY1" fmla="*/ 325120 h 1097280"/>
                    <a:gd name="connsiteX2" fmla="*/ 304800 w 690880"/>
                    <a:gd name="connsiteY2" fmla="*/ 670560 h 1097280"/>
                    <a:gd name="connsiteX3" fmla="*/ 0 w 690880"/>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690880" h="1097280">
                      <a:moveTo>
                        <a:pt x="690880" y="0"/>
                      </a:moveTo>
                      <a:cubicBezTo>
                        <a:pt x="484293" y="106680"/>
                        <a:pt x="277707" y="213360"/>
                        <a:pt x="213360" y="325120"/>
                      </a:cubicBezTo>
                      <a:cubicBezTo>
                        <a:pt x="149013" y="436880"/>
                        <a:pt x="340360" y="541867"/>
                        <a:pt x="304800" y="670560"/>
                      </a:cubicBezTo>
                      <a:cubicBezTo>
                        <a:pt x="269240" y="799253"/>
                        <a:pt x="134620" y="948266"/>
                        <a:pt x="0" y="109728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69" name="Freeform: Shape 68">
                  <a:extLst>
                    <a:ext uri="{FF2B5EF4-FFF2-40B4-BE49-F238E27FC236}">
                      <a16:creationId xmlns:a16="http://schemas.microsoft.com/office/drawing/2014/main" id="{598D8178-65EF-4AD1-9565-70C63B38F150}"/>
                    </a:ext>
                  </a:extLst>
                </p:cNvPr>
                <p:cNvSpPr/>
                <p:nvPr/>
              </p:nvSpPr>
              <p:spPr>
                <a:xfrm>
                  <a:off x="5516880" y="4175760"/>
                  <a:ext cx="464164" cy="995680"/>
                </a:xfrm>
                <a:custGeom>
                  <a:avLst/>
                  <a:gdLst>
                    <a:gd name="connsiteX0" fmla="*/ 233680 w 464164"/>
                    <a:gd name="connsiteY0" fmla="*/ 0 h 995680"/>
                    <a:gd name="connsiteX1" fmla="*/ 457200 w 464164"/>
                    <a:gd name="connsiteY1" fmla="*/ 335280 h 995680"/>
                    <a:gd name="connsiteX2" fmla="*/ 0 w 464164"/>
                    <a:gd name="connsiteY2" fmla="*/ 995680 h 995680"/>
                  </a:gdLst>
                  <a:ahLst/>
                  <a:cxnLst>
                    <a:cxn ang="0">
                      <a:pos x="connsiteX0" y="connsiteY0"/>
                    </a:cxn>
                    <a:cxn ang="0">
                      <a:pos x="connsiteX1" y="connsiteY1"/>
                    </a:cxn>
                    <a:cxn ang="0">
                      <a:pos x="connsiteX2" y="connsiteY2"/>
                    </a:cxn>
                  </a:cxnLst>
                  <a:rect l="l" t="t" r="r" b="b"/>
                  <a:pathLst>
                    <a:path w="464164" h="995680">
                      <a:moveTo>
                        <a:pt x="233680" y="0"/>
                      </a:moveTo>
                      <a:cubicBezTo>
                        <a:pt x="364913" y="84666"/>
                        <a:pt x="496147" y="169333"/>
                        <a:pt x="457200" y="335280"/>
                      </a:cubicBezTo>
                      <a:cubicBezTo>
                        <a:pt x="418253" y="501227"/>
                        <a:pt x="209126" y="748453"/>
                        <a:pt x="0" y="995680"/>
                      </a:cubicBezTo>
                    </a:path>
                  </a:pathLst>
                </a:custGeom>
                <a:noFill/>
                <a:ln w="63500">
                  <a:solidFill>
                    <a:srgbClr val="3333FF">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70" name="Freeform: Shape 69">
                  <a:extLst>
                    <a:ext uri="{FF2B5EF4-FFF2-40B4-BE49-F238E27FC236}">
                      <a16:creationId xmlns:a16="http://schemas.microsoft.com/office/drawing/2014/main" id="{2B7E08D9-8F6D-443C-BA49-6E4F8EAC95F1}"/>
                    </a:ext>
                  </a:extLst>
                </p:cNvPr>
                <p:cNvSpPr/>
                <p:nvPr/>
              </p:nvSpPr>
              <p:spPr>
                <a:xfrm>
                  <a:off x="7445871" y="4145280"/>
                  <a:ext cx="623097" cy="975360"/>
                </a:xfrm>
                <a:custGeom>
                  <a:avLst/>
                  <a:gdLst>
                    <a:gd name="connsiteX0" fmla="*/ 103009 w 623097"/>
                    <a:gd name="connsiteY0" fmla="*/ 0 h 975360"/>
                    <a:gd name="connsiteX1" fmla="*/ 499249 w 623097"/>
                    <a:gd name="connsiteY1" fmla="*/ 193040 h 975360"/>
                    <a:gd name="connsiteX2" fmla="*/ 590689 w 623097"/>
                    <a:gd name="connsiteY2" fmla="*/ 396240 h 975360"/>
                    <a:gd name="connsiteX3" fmla="*/ 1409 w 623097"/>
                    <a:gd name="connsiteY3" fmla="*/ 528320 h 975360"/>
                    <a:gd name="connsiteX4" fmla="*/ 458609 w 623097"/>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97" h="975360">
                      <a:moveTo>
                        <a:pt x="103009" y="0"/>
                      </a:moveTo>
                      <a:cubicBezTo>
                        <a:pt x="260489" y="63500"/>
                        <a:pt x="417969" y="127000"/>
                        <a:pt x="499249" y="193040"/>
                      </a:cubicBezTo>
                      <a:cubicBezTo>
                        <a:pt x="580529" y="259080"/>
                        <a:pt x="673662" y="340360"/>
                        <a:pt x="590689" y="396240"/>
                      </a:cubicBezTo>
                      <a:cubicBezTo>
                        <a:pt x="507716" y="452120"/>
                        <a:pt x="23422" y="431800"/>
                        <a:pt x="1409" y="528320"/>
                      </a:cubicBezTo>
                      <a:cubicBezTo>
                        <a:pt x="-20604" y="624840"/>
                        <a:pt x="219002" y="800100"/>
                        <a:pt x="458609" y="975360"/>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71" name="Freeform: Shape 70">
                  <a:extLst>
                    <a:ext uri="{FF2B5EF4-FFF2-40B4-BE49-F238E27FC236}">
                      <a16:creationId xmlns:a16="http://schemas.microsoft.com/office/drawing/2014/main" id="{62A21E60-2295-4E59-9425-C0162E2DA83E}"/>
                    </a:ext>
                  </a:extLst>
                </p:cNvPr>
                <p:cNvSpPr/>
                <p:nvPr/>
              </p:nvSpPr>
              <p:spPr>
                <a:xfrm>
                  <a:off x="8540356" y="4155439"/>
                  <a:ext cx="312691" cy="1018275"/>
                </a:xfrm>
                <a:custGeom>
                  <a:avLst/>
                  <a:gdLst>
                    <a:gd name="connsiteX0" fmla="*/ 119651 w 312691"/>
                    <a:gd name="connsiteY0" fmla="*/ 0 h 1018276"/>
                    <a:gd name="connsiteX1" fmla="*/ 7891 w 312691"/>
                    <a:gd name="connsiteY1" fmla="*/ 934720 h 1018276"/>
                    <a:gd name="connsiteX2" fmla="*/ 312691 w 312691"/>
                    <a:gd name="connsiteY2" fmla="*/ 914400 h 1018276"/>
                  </a:gdLst>
                  <a:ahLst/>
                  <a:cxnLst>
                    <a:cxn ang="0">
                      <a:pos x="connsiteX0" y="connsiteY0"/>
                    </a:cxn>
                    <a:cxn ang="0">
                      <a:pos x="connsiteX1" y="connsiteY1"/>
                    </a:cxn>
                    <a:cxn ang="0">
                      <a:pos x="connsiteX2" y="connsiteY2"/>
                    </a:cxn>
                  </a:cxnLst>
                  <a:rect l="l" t="t" r="r" b="b"/>
                  <a:pathLst>
                    <a:path w="312691" h="1018276">
                      <a:moveTo>
                        <a:pt x="119651" y="0"/>
                      </a:moveTo>
                      <a:cubicBezTo>
                        <a:pt x="47684" y="391160"/>
                        <a:pt x="-24282" y="782320"/>
                        <a:pt x="7891" y="934720"/>
                      </a:cubicBezTo>
                      <a:cubicBezTo>
                        <a:pt x="40064" y="1087120"/>
                        <a:pt x="176377" y="1000760"/>
                        <a:pt x="312691" y="91440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grpSp>
          <p:cxnSp>
            <p:nvCxnSpPr>
              <p:cNvPr id="60" name="Straight Connector 59">
                <a:extLst>
                  <a:ext uri="{FF2B5EF4-FFF2-40B4-BE49-F238E27FC236}">
                    <a16:creationId xmlns:a16="http://schemas.microsoft.com/office/drawing/2014/main" id="{67DA095C-2146-47D9-881C-368D07529253}"/>
                  </a:ext>
                </a:extLst>
              </p:cNvPr>
              <p:cNvCxnSpPr/>
              <p:nvPr/>
            </p:nvCxnSpPr>
            <p:spPr>
              <a:xfrm>
                <a:off x="5181600"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98945FB-4222-4946-99E3-09F3BA49F1F9}"/>
                  </a:ext>
                </a:extLst>
              </p:cNvPr>
              <p:cNvCxnSpPr/>
              <p:nvPr/>
            </p:nvCxnSpPr>
            <p:spPr>
              <a:xfrm>
                <a:off x="5667641"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732E757-BAB0-4EA8-8201-9EF77CEDDB33}"/>
                  </a:ext>
                </a:extLst>
              </p:cNvPr>
              <p:cNvCxnSpPr>
                <a:cxnSpLocks/>
              </p:cNvCxnSpPr>
              <p:nvPr/>
            </p:nvCxnSpPr>
            <p:spPr>
              <a:xfrm>
                <a:off x="6189299" y="3141467"/>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1C6D685-0794-4387-BED0-DE9DA0410106}"/>
                  </a:ext>
                </a:extLst>
              </p:cNvPr>
              <p:cNvCxnSpPr/>
              <p:nvPr/>
            </p:nvCxnSpPr>
            <p:spPr>
              <a:xfrm>
                <a:off x="6814427"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58" name="Picture 57" descr="A screenshot of a cell phone&#10;&#10;Description automatically generated">
              <a:extLst>
                <a:ext uri="{FF2B5EF4-FFF2-40B4-BE49-F238E27FC236}">
                  <a16:creationId xmlns:a16="http://schemas.microsoft.com/office/drawing/2014/main" id="{B723E843-2DC9-4954-9D9C-FD9096DADF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3322" y="1758364"/>
              <a:ext cx="3309476" cy="2206316"/>
            </a:xfrm>
            <a:prstGeom prst="rect">
              <a:avLst/>
            </a:prstGeom>
          </p:spPr>
        </p:pic>
      </p:grpSp>
      <p:pic>
        <p:nvPicPr>
          <p:cNvPr id="10" name="Audio 9">
            <a:hlinkClick r:id="" action="ppaction://media"/>
            <a:extLst>
              <a:ext uri="{FF2B5EF4-FFF2-40B4-BE49-F238E27FC236}">
                <a16:creationId xmlns:a16="http://schemas.microsoft.com/office/drawing/2014/main" id="{697E4504-20F1-4557-B14D-86510A164B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55635164"/>
      </p:ext>
    </p:extLst>
  </p:cSld>
  <p:clrMapOvr>
    <a:masterClrMapping/>
  </p:clrMapOvr>
  <mc:AlternateContent xmlns:mc="http://schemas.openxmlformats.org/markup-compatibility/2006" xmlns:p14="http://schemas.microsoft.com/office/powerpoint/2010/main">
    <mc:Choice Requires="p14">
      <p:transition spd="slow" p14:dur="2000" advTm="9402"/>
    </mc:Choice>
    <mc:Fallback xmlns="">
      <p:transition spd="slow" advTm="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mod="1">
    <p:ext uri="{3A86A75C-4F4B-4683-9AE1-C65F6400EC91}">
      <p14:laserTraceLst xmlns:p14="http://schemas.microsoft.com/office/powerpoint/2010/main">
        <p14:tracePtLst>
          <p14:tracePt t="413" x="4876800" y="4246563"/>
          <p14:tracePt t="582" x="4876800" y="4256088"/>
          <p14:tracePt t="589" x="4886325" y="4256088"/>
          <p14:tracePt t="605" x="4895850" y="4264025"/>
          <p14:tracePt t="729" x="4903788" y="4264025"/>
          <p14:tracePt t="752" x="4903788" y="4273550"/>
          <p14:tracePt t="821" x="4913313" y="4273550"/>
          <p14:tracePt t="1006" x="4922838" y="4273550"/>
          <p14:tracePt t="1014" x="4922838" y="4283075"/>
          <p14:tracePt t="1019" x="4932363" y="4283075"/>
          <p14:tracePt t="1029" x="4940300" y="4292600"/>
          <p14:tracePt t="1040" x="4949825" y="4300538"/>
          <p14:tracePt t="1051" x="4959350" y="4300538"/>
          <p14:tracePt t="1056" x="4968875" y="4310063"/>
          <p14:tracePt t="1064" x="4968875" y="4319588"/>
          <p14:tracePt t="1076" x="4976813" y="4319588"/>
          <p14:tracePt t="1111" x="4976813" y="4329113"/>
          <p14:tracePt t="1117" x="4986338" y="4329113"/>
          <p14:tracePt t="2342" x="0" y="0"/>
        </p14:tracePtLst>
        <p14:tracePtLst>
          <p14:tracePt t="3922" x="10028238" y="5597525"/>
          <p14:tracePt t="4077" x="10028238" y="5607050"/>
          <p14:tracePt t="4096" x="10028238" y="5616575"/>
          <p14:tracePt t="4104" x="10028238" y="5624513"/>
          <p14:tracePt t="4112" x="10028238" y="5643563"/>
          <p14:tracePt t="4120" x="10028238" y="5653088"/>
          <p14:tracePt t="4136" x="10036175" y="5661025"/>
          <p14:tracePt t="4159" x="10036175" y="5670550"/>
          <p14:tracePt t="4207" x="10045700" y="5670550"/>
          <p14:tracePt t="4434" x="10055225" y="5661025"/>
          <p14:tracePt t="4538" x="10055225" y="5670550"/>
          <p14:tracePt t="5860" x="10055225" y="5680075"/>
          <p14:tracePt t="5868" x="10055225" y="5689600"/>
          <p14:tracePt t="5876" x="10064750" y="5707063"/>
          <p14:tracePt t="5884" x="10064750" y="5716588"/>
          <p14:tracePt t="5890" x="10064750" y="5726113"/>
          <p14:tracePt t="5899" x="10064750" y="5734050"/>
          <p14:tracePt t="7191"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7B29-0410-445A-AFB9-8A3EEFC41E7E}"/>
              </a:ext>
            </a:extLst>
          </p:cNvPr>
          <p:cNvSpPr>
            <a:spLocks noGrp="1"/>
          </p:cNvSpPr>
          <p:nvPr>
            <p:ph type="title"/>
          </p:nvPr>
        </p:nvSpPr>
        <p:spPr/>
        <p:txBody>
          <a:bodyPr/>
          <a:lstStyle/>
          <a:p>
            <a:r>
              <a:rPr lang="de-DE" spc="-1" dirty="0">
                <a:solidFill>
                  <a:srgbClr val="000000"/>
                </a:solidFill>
              </a:rPr>
              <a:t>Decoupled Opacity Optimization (DOO)</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34AED9-89CE-4DDC-95CD-41B3DC4E946B}"/>
                  </a:ext>
                </a:extLst>
              </p:cNvPr>
              <p:cNvSpPr>
                <a:spLocks noGrp="1"/>
              </p:cNvSpPr>
              <p:nvPr>
                <p:ph idx="1"/>
              </p:nvPr>
            </p:nvSpPr>
            <p:spPr/>
            <p:txBody>
              <a:bodyPr/>
              <a:lstStyle/>
              <a:p>
                <a:pPr marL="0" indent="0">
                  <a:buNone/>
                </a:pPr>
                <a:r>
                  <a:rPr lang="de-DE" spc="-1" dirty="0">
                    <a:solidFill>
                      <a:srgbClr val="000000"/>
                    </a:solidFill>
                  </a:rPr>
                  <a:t>Given a fragment at depth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𝑧</m:t>
                        </m:r>
                      </m:e>
                      <m:sub>
                        <m:r>
                          <a:rPr lang="de-DE" i="1">
                            <a:latin typeface="Cambria Math" panose="02040503050406030204" pitchFamily="18" charset="0"/>
                          </a:rPr>
                          <m:t>𝑙</m:t>
                        </m:r>
                      </m:sub>
                    </m:sSub>
                  </m:oMath>
                </a14:m>
                <a:r>
                  <a:rPr lang="de-DE" spc="-1" dirty="0">
                    <a:solidFill>
                      <a:srgbClr val="000000"/>
                    </a:solidFill>
                  </a:rPr>
                  <a:t> with importance </a:t>
                </a:r>
                <a14:m>
                  <m:oMath xmlns:m="http://schemas.openxmlformats.org/officeDocument/2006/math">
                    <m:sSub>
                      <m:sSubPr>
                        <m:ctrlPr>
                          <a:rPr lang="ar-AE" i="1">
                            <a:latin typeface="Cambria Math" panose="02040503050406030204" pitchFamily="18" charset="0"/>
                          </a:rPr>
                        </m:ctrlPr>
                      </m:sSubPr>
                      <m:e>
                        <m:r>
                          <a:rPr lang="ar-AE">
                            <a:latin typeface="Cambria Math" panose="02040503050406030204" pitchFamily="18" charset="0"/>
                          </a:rPr>
                          <m:t>𝑔</m:t>
                        </m:r>
                      </m:e>
                      <m:sub>
                        <m:r>
                          <a:rPr lang="de-DE" i="1">
                            <a:latin typeface="Cambria Math" panose="02040503050406030204" pitchFamily="18" charset="0"/>
                          </a:rPr>
                          <m:t>𝑙</m:t>
                        </m:r>
                      </m:sub>
                    </m:sSub>
                  </m:oMath>
                </a14:m>
                <a:endParaRPr lang="de-DE" spc="-1" dirty="0">
                  <a:solidFill>
                    <a:srgbClr val="000000"/>
                  </a:solidFill>
                </a:endParaRPr>
              </a:p>
              <a:p>
                <a:pPr>
                  <a:buFont typeface="Arial" panose="020B0604020202020204" pitchFamily="34" charset="0"/>
                  <a:buChar char="•"/>
                </a:pPr>
                <a:endParaRPr lang="de-DE" spc="-1" dirty="0">
                  <a:solidFill>
                    <a:srgbClr val="000000"/>
                  </a:solidFill>
                </a:endParaRPr>
              </a:p>
              <a:p>
                <a:pPr marL="0" indent="0">
                  <a:buNone/>
                </a:pPr>
                <a14:m>
                  <m:oMathPara xmlns:m="http://schemas.openxmlformats.org/officeDocument/2006/math">
                    <m:oMathParaPr>
                      <m:jc m:val="left"/>
                    </m:oMathParaPr>
                    <m:oMath xmlns:m="http://schemas.openxmlformats.org/officeDocument/2006/math">
                      <m:sSub>
                        <m:sSubPr>
                          <m:ctrlPr>
                            <a:rPr lang="ar-AE" i="1" smtClean="0">
                              <a:latin typeface="Cambria Math" panose="02040503050406030204" pitchFamily="18" charset="0"/>
                            </a:rPr>
                          </m:ctrlPr>
                        </m:sSubPr>
                        <m:e>
                          <m:r>
                            <a:rPr lang="ar-AE" smtClean="0">
                              <a:latin typeface="Cambria Math" panose="02040503050406030204" pitchFamily="18" charset="0"/>
                            </a:rPr>
                            <m:t>𝛼</m:t>
                          </m:r>
                        </m:e>
                        <m:sub>
                          <m:r>
                            <a:rPr lang="de-DE" b="0" i="1" smtClean="0">
                              <a:latin typeface="Cambria Math" panose="02040503050406030204" pitchFamily="18" charset="0"/>
                            </a:rPr>
                            <m:t>𝑙</m:t>
                          </m:r>
                        </m:sub>
                      </m:sSub>
                      <m:r>
                        <a:rPr lang="ar-AE" b="0" i="1">
                          <a:latin typeface="Cambria Math" panose="02040503050406030204" pitchFamily="18" charset="0"/>
                        </a:rPr>
                        <m:t> </m:t>
                      </m:r>
                      <m:r>
                        <a:rPr lang="ar-AE">
                          <a:latin typeface="Cambria Math" panose="02040503050406030204" pitchFamily="18" charset="0"/>
                        </a:rPr>
                        <m:t>=</m:t>
                      </m:r>
                      <m:f>
                        <m:fPr>
                          <m:ctrlPr>
                            <a:rPr lang="ar-AE" b="0" i="1">
                              <a:latin typeface="Cambria Math" panose="02040503050406030204" pitchFamily="18" charset="0"/>
                            </a:rPr>
                          </m:ctrlPr>
                        </m:fPr>
                        <m:num>
                          <m:r>
                            <a:rPr lang="ar-AE">
                              <a:latin typeface="Cambria Math" panose="02040503050406030204" pitchFamily="18" charset="0"/>
                            </a:rPr>
                            <m:t>𝑝</m:t>
                          </m:r>
                        </m:num>
                        <m:den>
                          <m:r>
                            <a:rPr lang="ar-AE">
                              <a:latin typeface="Cambria Math" panose="02040503050406030204" pitchFamily="18" charset="0"/>
                            </a:rPr>
                            <m:t>𝑝</m:t>
                          </m:r>
                          <m:r>
                            <a:rPr lang="ar-AE">
                              <a:latin typeface="Cambria Math" panose="02040503050406030204" pitchFamily="18" charset="0"/>
                            </a:rPr>
                            <m:t>+</m:t>
                          </m:r>
                          <m:sSup>
                            <m:sSupPr>
                              <m:ctrlPr>
                                <a:rPr lang="ar-AE" b="0" i="1">
                                  <a:latin typeface="Cambria Math" panose="02040503050406030204" pitchFamily="18" charset="0"/>
                                </a:rPr>
                              </m:ctrlPr>
                            </m:sSupPr>
                            <m:e>
                              <m:d>
                                <m:dPr>
                                  <m:ctrlPr>
                                    <a:rPr lang="ar-AE" i="1">
                                      <a:latin typeface="Cambria Math" panose="02040503050406030204" pitchFamily="18" charset="0"/>
                                    </a:rPr>
                                  </m:ctrlPr>
                                </m:dPr>
                                <m:e>
                                  <m:r>
                                    <a:rPr lang="ar-AE">
                                      <a:latin typeface="Cambria Math" panose="02040503050406030204" pitchFamily="18" charset="0"/>
                                    </a:rPr>
                                    <m:t>1</m:t>
                                  </m:r>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𝑔</m:t>
                                      </m:r>
                                    </m:e>
                                    <m:sub>
                                      <m:r>
                                        <a:rPr lang="de-DE" b="0" i="1" smtClean="0">
                                          <a:latin typeface="Cambria Math" panose="02040503050406030204" pitchFamily="18" charset="0"/>
                                        </a:rPr>
                                        <m:t>𝑙</m:t>
                                      </m:r>
                                    </m:sub>
                                  </m:sSub>
                                </m:e>
                              </m:d>
                            </m:e>
                            <m:sup>
                              <m:r>
                                <a:rPr lang="ar-AE">
                                  <a:latin typeface="Cambria Math" panose="02040503050406030204" pitchFamily="18" charset="0"/>
                                </a:rPr>
                                <m:t>2</m:t>
                              </m:r>
                              <m:r>
                                <a:rPr lang="el-GR" i="1">
                                  <a:latin typeface="Cambria Math" panose="02040503050406030204" pitchFamily="18" charset="0"/>
                                </a:rPr>
                                <m:t>𝜆</m:t>
                              </m:r>
                            </m:sup>
                          </m:sSup>
                          <m:d>
                            <m:dPr>
                              <m:ctrlPr>
                                <a:rPr lang="ar-AE" b="0" i="1">
                                  <a:latin typeface="Cambria Math" panose="02040503050406030204" pitchFamily="18" charset="0"/>
                                </a:rPr>
                              </m:ctrlPr>
                            </m:dPr>
                            <m:e>
                              <m:r>
                                <a:rPr lang="ar-AE" smtClean="0">
                                  <a:solidFill>
                                    <a:srgbClr val="FF0000"/>
                                  </a:solidFill>
                                  <a:latin typeface="Cambria Math" panose="02040503050406030204" pitchFamily="18" charset="0"/>
                                </a:rPr>
                                <m:t>𝑟</m:t>
                              </m:r>
                              <m:r>
                                <a:rPr lang="ar-AE">
                                  <a:latin typeface="Cambria Math" panose="02040503050406030204" pitchFamily="18" charset="0"/>
                                </a:rPr>
                                <m:t>𝐺</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a:latin typeface="Cambria Math" panose="02040503050406030204" pitchFamily="18" charset="0"/>
                                        </a:rPr>
                                        <m:t>𝑧</m:t>
                                      </m:r>
                                    </m:e>
                                    <m:sub>
                                      <m:r>
                                        <a:rPr lang="ar-AE">
                                          <a:latin typeface="Cambria Math" panose="02040503050406030204" pitchFamily="18" charset="0"/>
                                        </a:rPr>
                                        <m:t>𝑙</m:t>
                                      </m:r>
                                    </m:sub>
                                  </m:sSub>
                                </m:e>
                              </m:d>
                              <m:r>
                                <a:rPr lang="ar-AE">
                                  <a:latin typeface="Cambria Math" panose="02040503050406030204" pitchFamily="18" charset="0"/>
                                </a:rPr>
                                <m:t>+</m:t>
                              </m:r>
                              <m:r>
                                <a:rPr lang="ar-AE">
                                  <a:latin typeface="Cambria Math" panose="02040503050406030204" pitchFamily="18" charset="0"/>
                                </a:rPr>
                                <m:t>𝑞</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a:latin typeface="Cambria Math" panose="02040503050406030204" pitchFamily="18" charset="0"/>
                                        </a:rPr>
                                        <m:t>𝐺</m:t>
                                      </m:r>
                                    </m:e>
                                    <m:sub>
                                      <m:r>
                                        <a:rPr lang="ar-AE">
                                          <a:latin typeface="Cambria Math" panose="02040503050406030204" pitchFamily="18" charset="0"/>
                                        </a:rPr>
                                        <m:t>𝑎𝑙𝑙</m:t>
                                      </m:r>
                                    </m:sub>
                                  </m:sSub>
                                  <m:r>
                                    <a:rPr lang="ar-AE">
                                      <a:latin typeface="Cambria Math" panose="02040503050406030204" pitchFamily="18" charset="0"/>
                                    </a:rPr>
                                    <m:t>−</m:t>
                                  </m:r>
                                  <m:r>
                                    <a:rPr lang="ar-AE">
                                      <a:latin typeface="Cambria Math" panose="02040503050406030204" pitchFamily="18" charset="0"/>
                                    </a:rPr>
                                    <m:t>𝐺</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a:latin typeface="Cambria Math" panose="02040503050406030204" pitchFamily="18" charset="0"/>
                                            </a:rPr>
                                            <m:t>𝑧</m:t>
                                          </m:r>
                                        </m:e>
                                        <m:sub>
                                          <m:r>
                                            <a:rPr lang="ar-AE">
                                              <a:latin typeface="Cambria Math" panose="02040503050406030204" pitchFamily="18" charset="0"/>
                                            </a:rPr>
                                            <m:t>𝑙</m:t>
                                          </m:r>
                                        </m:sub>
                                      </m:sSub>
                                    </m:e>
                                  </m:d>
                                  <m:r>
                                    <a:rPr lang="ar-AE">
                                      <a:latin typeface="Cambria Math" panose="02040503050406030204" pitchFamily="18" charset="0"/>
                                    </a:rPr>
                                    <m:t>−</m:t>
                                  </m:r>
                                  <m:sSubSup>
                                    <m:sSubSupPr>
                                      <m:ctrlPr>
                                        <a:rPr lang="ar-AE" i="1">
                                          <a:latin typeface="Cambria Math" panose="02040503050406030204" pitchFamily="18" charset="0"/>
                                        </a:rPr>
                                      </m:ctrlPr>
                                    </m:sSubSupPr>
                                    <m:e>
                                      <m:r>
                                        <a:rPr lang="ar-AE">
                                          <a:latin typeface="Cambria Math" panose="02040503050406030204" pitchFamily="18" charset="0"/>
                                        </a:rPr>
                                        <m:t>𝑔</m:t>
                                      </m:r>
                                    </m:e>
                                    <m:sub>
                                      <m:r>
                                        <a:rPr lang="de-DE" b="0" i="1" smtClean="0">
                                          <a:latin typeface="Cambria Math" panose="02040503050406030204" pitchFamily="18" charset="0"/>
                                        </a:rPr>
                                        <m:t>𝑙</m:t>
                                      </m:r>
                                    </m:sub>
                                    <m:sup>
                                      <m:r>
                                        <a:rPr lang="ar-AE">
                                          <a:latin typeface="Cambria Math" panose="02040503050406030204" pitchFamily="18" charset="0"/>
                                        </a:rPr>
                                        <m:t>2</m:t>
                                      </m:r>
                                    </m:sup>
                                  </m:sSubSup>
                                </m:e>
                              </m:d>
                            </m:e>
                          </m:d>
                        </m:den>
                      </m:f>
                    </m:oMath>
                  </m:oMathPara>
                </a14:m>
                <a:endParaRPr lang="de-DE" spc="-1" dirty="0">
                  <a:solidFill>
                    <a:srgbClr val="000000"/>
                  </a:solidFill>
                </a:endParaRPr>
              </a:p>
              <a:p>
                <a:pPr marL="0" indent="0">
                  <a:buNone/>
                </a:pPr>
                <a:r>
                  <a:rPr lang="de-DE" spc="-1" dirty="0">
                    <a:solidFill>
                      <a:srgbClr val="000000"/>
                    </a:solidFill>
                  </a:rPr>
                  <a:t>Where :</a:t>
                </a:r>
              </a:p>
              <a:p>
                <a:pPr marL="0" indent="0">
                  <a:buNone/>
                </a:pPr>
                <a14:m>
                  <m:oMath xmlns:m="http://schemas.openxmlformats.org/officeDocument/2006/math">
                    <m:r>
                      <a:rPr lang="ar-AE" spc="-1">
                        <a:solidFill>
                          <a:srgbClr val="000000"/>
                        </a:solidFill>
                        <a:latin typeface="Cambria Math" panose="02040503050406030204" pitchFamily="18" charset="0"/>
                      </a:rPr>
                      <m:t>𝐺</m:t>
                    </m:r>
                    <m:d>
                      <m:dPr>
                        <m:ctrlPr>
                          <a:rPr lang="ar-AE" i="1" spc="-1">
                            <a:solidFill>
                              <a:srgbClr val="000000"/>
                            </a:solidFill>
                            <a:latin typeface="Cambria Math" panose="02040503050406030204" pitchFamily="18" charset="0"/>
                          </a:rPr>
                        </m:ctrlPr>
                      </m:dPr>
                      <m:e>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ar-AE" spc="-1">
                                <a:solidFill>
                                  <a:srgbClr val="000000"/>
                                </a:solidFill>
                                <a:latin typeface="Cambria Math" panose="02040503050406030204" pitchFamily="18" charset="0"/>
                              </a:rPr>
                              <m:t>𝑙</m:t>
                            </m:r>
                          </m:sub>
                        </m:sSub>
                      </m:e>
                    </m:d>
                  </m:oMath>
                </a14:m>
                <a:r>
                  <a:rPr lang="de-DE" spc="-1" dirty="0">
                    <a:solidFill>
                      <a:srgbClr val="000000"/>
                    </a:solidFill>
                  </a:rPr>
                  <a:t> sum of squared importance up to depth </a:t>
                </a:r>
                <a14:m>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𝑧</m:t>
                        </m:r>
                      </m:e>
                      <m:sub>
                        <m:r>
                          <a:rPr lang="de-DE" spc="-1">
                            <a:solidFill>
                              <a:srgbClr val="000000"/>
                            </a:solidFill>
                            <a:latin typeface="Cambria Math" panose="02040503050406030204" pitchFamily="18" charset="0"/>
                          </a:rPr>
                          <m:t>𝑙</m:t>
                        </m:r>
                      </m:sub>
                    </m:sSub>
                  </m:oMath>
                </a14:m>
                <a:endParaRPr lang="de-DE" spc="-1" dirty="0">
                  <a:solidFill>
                    <a:srgbClr val="000000"/>
                  </a:solidFill>
                </a:endParaRPr>
              </a:p>
              <a:p>
                <a:pPr marL="0" indent="0">
                  <a:buNone/>
                </a:pPr>
                <a14:m>
                  <m:oMath xmlns:m="http://schemas.openxmlformats.org/officeDocument/2006/math">
                    <m:sSub>
                      <m:sSubPr>
                        <m:ctrlPr>
                          <a:rPr lang="ar-AE" i="1" spc="-1">
                            <a:solidFill>
                              <a:srgbClr val="000000"/>
                            </a:solidFill>
                            <a:latin typeface="Cambria Math" panose="02040503050406030204" pitchFamily="18" charset="0"/>
                          </a:rPr>
                        </m:ctrlPr>
                      </m:sSubPr>
                      <m:e>
                        <m:r>
                          <a:rPr lang="ar-AE" spc="-1">
                            <a:solidFill>
                              <a:srgbClr val="000000"/>
                            </a:solidFill>
                            <a:latin typeface="Cambria Math" panose="02040503050406030204" pitchFamily="18" charset="0"/>
                          </a:rPr>
                          <m:t>𝐺</m:t>
                        </m:r>
                      </m:e>
                      <m:sub>
                        <m:r>
                          <a:rPr lang="ar-AE" spc="-1">
                            <a:solidFill>
                              <a:srgbClr val="000000"/>
                            </a:solidFill>
                            <a:latin typeface="Cambria Math" panose="02040503050406030204" pitchFamily="18" charset="0"/>
                          </a:rPr>
                          <m:t>𝑎𝑙𝑙</m:t>
                        </m:r>
                      </m:sub>
                    </m:sSub>
                  </m:oMath>
                </a14:m>
                <a:r>
                  <a:rPr lang="de-DE" spc="-1" dirty="0">
                    <a:solidFill>
                      <a:srgbClr val="000000"/>
                    </a:solidFill>
                  </a:rPr>
                  <a:t> total sum of squared importance </a:t>
                </a:r>
              </a:p>
              <a:p>
                <a:pPr marL="0" indent="0">
                  <a:buNone/>
                </a:pPr>
                <a14:m>
                  <m:oMath xmlns:m="http://schemas.openxmlformats.org/officeDocument/2006/math">
                    <m:r>
                      <a:rPr lang="en-US" spc="-1">
                        <a:solidFill>
                          <a:srgbClr val="000000"/>
                        </a:solidFill>
                        <a:latin typeface="Cambria Math" panose="02040503050406030204" pitchFamily="18" charset="0"/>
                      </a:rPr>
                      <m:t>𝑝</m:t>
                    </m:r>
                  </m:oMath>
                </a14:m>
                <a:r>
                  <a:rPr lang="en-US" spc="-1" dirty="0">
                    <a:solidFill>
                      <a:srgbClr val="000000"/>
                    </a:solidFill>
                  </a:rPr>
                  <a:t> </a:t>
                </a:r>
                <a:r>
                  <a:rPr lang="de-DE" spc="-1" dirty="0">
                    <a:solidFill>
                      <a:srgbClr val="000000"/>
                    </a:solidFill>
                  </a:rPr>
                  <a:t>regularization term</a:t>
                </a:r>
              </a:p>
              <a:p>
                <a:pPr marL="0" indent="0">
                  <a:buNone/>
                </a:pPr>
                <a14:m>
                  <m:oMath xmlns:m="http://schemas.openxmlformats.org/officeDocument/2006/math">
                    <m:r>
                      <a:rPr lang="en-US" spc="-1">
                        <a:solidFill>
                          <a:srgbClr val="000000"/>
                        </a:solidFill>
                        <a:latin typeface="Cambria Math" panose="02040503050406030204" pitchFamily="18" charset="0"/>
                      </a:rPr>
                      <m:t>𝜆</m:t>
                    </m:r>
                  </m:oMath>
                </a14:m>
                <a:r>
                  <a:rPr lang="de-DE" spc="-1" dirty="0">
                    <a:solidFill>
                      <a:srgbClr val="000000"/>
                    </a:solidFill>
                  </a:rPr>
                  <a:t> emphasis important structures</a:t>
                </a:r>
              </a:p>
              <a:p>
                <a:pPr marL="0" indent="0">
                  <a:buNone/>
                </a:pPr>
                <a14:m>
                  <m:oMath xmlns:m="http://schemas.openxmlformats.org/officeDocument/2006/math">
                    <m:r>
                      <a:rPr lang="de-DE" b="1" i="1" spc="-1">
                        <a:solidFill>
                          <a:srgbClr val="000000"/>
                        </a:solidFill>
                        <a:latin typeface="Cambria Math" panose="02040503050406030204" pitchFamily="18" charset="0"/>
                      </a:rPr>
                      <m:t>𝐫</m:t>
                    </m:r>
                  </m:oMath>
                </a14:m>
                <a:r>
                  <a:rPr lang="en-US" b="1" spc="-1" dirty="0">
                    <a:solidFill>
                      <a:srgbClr val="000000"/>
                    </a:solidFill>
                  </a:rPr>
                  <a:t> </a:t>
                </a:r>
                <a:r>
                  <a:rPr lang="de-DE" b="1" spc="-1" dirty="0">
                    <a:solidFill>
                      <a:srgbClr val="000000"/>
                    </a:solidFill>
                  </a:rPr>
                  <a:t>penalizes background clutter</a:t>
                </a:r>
              </a:p>
              <a:p>
                <a:pPr marL="0" indent="0">
                  <a:buNone/>
                </a:pPr>
                <a14:m>
                  <m:oMath xmlns:m="http://schemas.openxmlformats.org/officeDocument/2006/math">
                    <m:r>
                      <m:rPr>
                        <m:sty m:val="p"/>
                      </m:rPr>
                      <a:rPr lang="en-US" spc="-1">
                        <a:solidFill>
                          <a:srgbClr val="000000"/>
                        </a:solidFill>
                        <a:latin typeface="Cambria Math" panose="02040503050406030204" pitchFamily="18" charset="0"/>
                      </a:rPr>
                      <m:t>q</m:t>
                    </m:r>
                  </m:oMath>
                </a14:m>
                <a:r>
                  <a:rPr lang="en-US" spc="-1" dirty="0">
                    <a:solidFill>
                      <a:srgbClr val="000000"/>
                    </a:solidFill>
                  </a:rPr>
                  <a:t> </a:t>
                </a:r>
                <a:r>
                  <a:rPr lang="de-DE" spc="-1" dirty="0">
                    <a:solidFill>
                      <a:srgbClr val="000000"/>
                    </a:solidFill>
                  </a:rPr>
                  <a:t>penalizes foreground clutter</a:t>
                </a:r>
              </a:p>
              <a:p>
                <a:pPr lvl="2">
                  <a:buFont typeface="Arial" panose="020B0604020202020204" pitchFamily="34" charset="0"/>
                  <a:buChar char="•"/>
                </a:pPr>
                <a:endParaRPr lang="ar-AE" sz="1400" dirty="0"/>
              </a:p>
              <a:p>
                <a:pPr lvl="2">
                  <a:buFont typeface="Arial" panose="020B0604020202020204" pitchFamily="34" charset="0"/>
                  <a:buChar char="•"/>
                </a:pPr>
                <a:endParaRPr lang="ar-AE" sz="1400" dirty="0"/>
              </a:p>
              <a:p>
                <a:pPr lvl="2">
                  <a:buFont typeface="Arial" panose="020B0604020202020204" pitchFamily="34" charset="0"/>
                  <a:buChar char="•"/>
                </a:pPr>
                <a:endParaRPr lang="de-DE" sz="1400" spc="-1" dirty="0">
                  <a:solidFill>
                    <a:srgbClr val="000000"/>
                  </a:solidFill>
                </a:endParaRPr>
              </a:p>
              <a:p>
                <a:pPr lvl="2">
                  <a:buFont typeface="Arial" panose="020B0604020202020204" pitchFamily="34" charset="0"/>
                  <a:buChar char="•"/>
                </a:pPr>
                <a:endParaRPr lang="en-US" sz="1200" dirty="0"/>
              </a:p>
              <a:p>
                <a:pPr lvl="1"/>
                <a:endParaRPr lang="de-DE" sz="1200" spc="-1" dirty="0">
                  <a:solidFill>
                    <a:srgbClr val="000000"/>
                  </a:solidFill>
                </a:endParaRPr>
              </a:p>
              <a:p>
                <a:pPr lvl="1"/>
                <a:endParaRPr lang="de-DE" sz="1200" spc="-1" dirty="0">
                  <a:solidFill>
                    <a:srgbClr val="000000"/>
                  </a:solidFill>
                </a:endParaRPr>
              </a:p>
              <a:p>
                <a:endParaRPr lang="de-DE" spc="-1" dirty="0">
                  <a:solidFill>
                    <a:srgbClr val="000000"/>
                  </a:solidFill>
                </a:endParaRPr>
              </a:p>
              <a:p>
                <a:endParaRPr lang="en-US" dirty="0"/>
              </a:p>
              <a:p>
                <a:endParaRPr lang="en-US" dirty="0"/>
              </a:p>
            </p:txBody>
          </p:sp>
        </mc:Choice>
        <mc:Fallback xmlns="">
          <p:sp>
            <p:nvSpPr>
              <p:cNvPr id="3" name="Content Placeholder 2">
                <a:extLst>
                  <a:ext uri="{FF2B5EF4-FFF2-40B4-BE49-F238E27FC236}">
                    <a16:creationId xmlns:a16="http://schemas.microsoft.com/office/drawing/2014/main" id="{AC34AED9-89CE-4DDC-95CD-41B3DC4E946B}"/>
                  </a:ext>
                </a:extLst>
              </p:cNvPr>
              <p:cNvSpPr>
                <a:spLocks noGrp="1" noRot="1" noChangeAspect="1" noMove="1" noResize="1" noEditPoints="1" noAdjustHandles="1" noChangeArrowheads="1" noChangeShapeType="1" noTextEdit="1"/>
              </p:cNvSpPr>
              <p:nvPr>
                <p:ph idx="1"/>
              </p:nvPr>
            </p:nvSpPr>
            <p:spPr>
              <a:blipFill>
                <a:blip r:embed="rId5"/>
                <a:stretch>
                  <a:fillRect l="-1422" t="-149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AA1CA906-4B92-41F4-B087-19008D8A11A1}"/>
              </a:ext>
            </a:extLst>
          </p:cNvPr>
          <p:cNvSpPr>
            <a:spLocks noGrp="1"/>
          </p:cNvSpPr>
          <p:nvPr>
            <p:ph type="ftr" sz="quarter" idx="10"/>
          </p:nvPr>
        </p:nvSpPr>
        <p:spPr/>
        <p:txBody>
          <a:bodyPr/>
          <a:lstStyle/>
          <a:p>
            <a:r>
              <a:rPr lang="de-DE" dirty="0"/>
              <a:t>M. Zeidan, T. Rapp, C. Peters, and C. Dachsbacher</a:t>
            </a:r>
            <a:endParaRPr lang="en-US" dirty="0"/>
          </a:p>
        </p:txBody>
      </p:sp>
      <p:sp>
        <p:nvSpPr>
          <p:cNvPr id="5" name="Date Placeholder 4">
            <a:extLst>
              <a:ext uri="{FF2B5EF4-FFF2-40B4-BE49-F238E27FC236}">
                <a16:creationId xmlns:a16="http://schemas.microsoft.com/office/drawing/2014/main" id="{02A1BE27-71F0-4F56-A217-8408CFB0A95E}"/>
              </a:ext>
            </a:extLst>
          </p:cNvPr>
          <p:cNvSpPr>
            <a:spLocks noGrp="1"/>
          </p:cNvSpPr>
          <p:nvPr>
            <p:ph type="dt" sz="half" idx="2"/>
          </p:nvPr>
        </p:nvSpPr>
        <p:spPr/>
        <p:txBody>
          <a:bodyPr/>
          <a:lstStyle/>
          <a:p>
            <a:r>
              <a:rPr lang="de-DE"/>
              <a:t>25.05.2020</a:t>
            </a:r>
            <a:endParaRPr lang="de-DE" dirty="0"/>
          </a:p>
        </p:txBody>
      </p:sp>
      <p:grpSp>
        <p:nvGrpSpPr>
          <p:cNvPr id="56" name="Group 55">
            <a:extLst>
              <a:ext uri="{FF2B5EF4-FFF2-40B4-BE49-F238E27FC236}">
                <a16:creationId xmlns:a16="http://schemas.microsoft.com/office/drawing/2014/main" id="{93665596-FCD9-47E2-9CC1-C1DC3CA29B09}"/>
              </a:ext>
            </a:extLst>
          </p:cNvPr>
          <p:cNvGrpSpPr/>
          <p:nvPr/>
        </p:nvGrpSpPr>
        <p:grpSpPr>
          <a:xfrm>
            <a:off x="5715000" y="1758364"/>
            <a:ext cx="5977798" cy="3862579"/>
            <a:chOff x="5715000" y="1758364"/>
            <a:chExt cx="5977798" cy="3862579"/>
          </a:xfrm>
        </p:grpSpPr>
        <p:grpSp>
          <p:nvGrpSpPr>
            <p:cNvPr id="57" name="Group 56">
              <a:extLst>
                <a:ext uri="{FF2B5EF4-FFF2-40B4-BE49-F238E27FC236}">
                  <a16:creationId xmlns:a16="http://schemas.microsoft.com/office/drawing/2014/main" id="{7F5DF55B-CD7A-427D-A20B-125A1E865D69}"/>
                </a:ext>
              </a:extLst>
            </p:cNvPr>
            <p:cNvGrpSpPr/>
            <p:nvPr/>
          </p:nvGrpSpPr>
          <p:grpSpPr>
            <a:xfrm>
              <a:off x="5715000" y="3746714"/>
              <a:ext cx="5836955" cy="1874229"/>
              <a:chOff x="2362200" y="3124200"/>
              <a:chExt cx="5167313" cy="1853634"/>
            </a:xfrm>
          </p:grpSpPr>
          <p:grpSp>
            <p:nvGrpSpPr>
              <p:cNvPr id="59" name="Group 58">
                <a:extLst>
                  <a:ext uri="{FF2B5EF4-FFF2-40B4-BE49-F238E27FC236}">
                    <a16:creationId xmlns:a16="http://schemas.microsoft.com/office/drawing/2014/main" id="{3E864B2D-39BA-41F7-B9C7-E7719A52A735}"/>
                  </a:ext>
                </a:extLst>
              </p:cNvPr>
              <p:cNvGrpSpPr/>
              <p:nvPr/>
            </p:nvGrpSpPr>
            <p:grpSpPr>
              <a:xfrm>
                <a:off x="2362200" y="3377634"/>
                <a:ext cx="5167313" cy="1600200"/>
                <a:chOff x="1090130" y="3271739"/>
                <a:chExt cx="8744750" cy="2308250"/>
              </a:xfrm>
            </p:grpSpPr>
            <p:grpSp>
              <p:nvGrpSpPr>
                <p:cNvPr id="64" name="Group 63">
                  <a:extLst>
                    <a:ext uri="{FF2B5EF4-FFF2-40B4-BE49-F238E27FC236}">
                      <a16:creationId xmlns:a16="http://schemas.microsoft.com/office/drawing/2014/main" id="{04E1DD6C-37FC-431E-98A5-438A6BE715CD}"/>
                    </a:ext>
                  </a:extLst>
                </p:cNvPr>
                <p:cNvGrpSpPr/>
                <p:nvPr/>
              </p:nvGrpSpPr>
              <p:grpSpPr>
                <a:xfrm rot="936735">
                  <a:off x="2992415" y="3952556"/>
                  <a:ext cx="1524176" cy="1232597"/>
                  <a:chOff x="3423870" y="2550160"/>
                  <a:chExt cx="1524176" cy="1232597"/>
                </a:xfrm>
              </p:grpSpPr>
              <p:sp>
                <p:nvSpPr>
                  <p:cNvPr id="76" name="Rectangle 75">
                    <a:extLst>
                      <a:ext uri="{FF2B5EF4-FFF2-40B4-BE49-F238E27FC236}">
                        <a16:creationId xmlns:a16="http://schemas.microsoft.com/office/drawing/2014/main" id="{65BC4C8E-D929-47EA-8783-C62FDC63D6ED}"/>
                      </a:ext>
                    </a:extLst>
                  </p:cNvPr>
                  <p:cNvSpPr/>
                  <p:nvPr/>
                </p:nvSpPr>
                <p:spPr>
                  <a:xfrm>
                    <a:off x="3423946" y="2570480"/>
                    <a:ext cx="1524100" cy="1198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77" name="Straight Connector 76">
                    <a:extLst>
                      <a:ext uri="{FF2B5EF4-FFF2-40B4-BE49-F238E27FC236}">
                        <a16:creationId xmlns:a16="http://schemas.microsoft.com/office/drawing/2014/main" id="{D7D9897C-BEA4-406A-A163-F06A4F998A74}"/>
                      </a:ext>
                    </a:extLst>
                  </p:cNvPr>
                  <p:cNvCxnSpPr>
                    <a:cxnSpLocks/>
                  </p:cNvCxnSpPr>
                  <p:nvPr/>
                </p:nvCxnSpPr>
                <p:spPr>
                  <a:xfrm>
                    <a:off x="3677920" y="2570480"/>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0C19A81-0293-48C2-9519-ECF7A36F2288}"/>
                      </a:ext>
                    </a:extLst>
                  </p:cNvPr>
                  <p:cNvCxnSpPr>
                    <a:cxnSpLocks/>
                  </p:cNvCxnSpPr>
                  <p:nvPr/>
                </p:nvCxnSpPr>
                <p:spPr>
                  <a:xfrm>
                    <a:off x="3931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07F83D3-30D3-4287-8C46-FAA4BB4ECF1A}"/>
                      </a:ext>
                    </a:extLst>
                  </p:cNvPr>
                  <p:cNvCxnSpPr>
                    <a:cxnSpLocks/>
                  </p:cNvCxnSpPr>
                  <p:nvPr/>
                </p:nvCxnSpPr>
                <p:spPr>
                  <a:xfrm>
                    <a:off x="4185920" y="2550160"/>
                    <a:ext cx="0" cy="1232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216599E-50BA-4C3E-BBE6-0DAA2F044315}"/>
                      </a:ext>
                    </a:extLst>
                  </p:cNvPr>
                  <p:cNvCxnSpPr>
                    <a:cxnSpLocks/>
                  </p:cNvCxnSpPr>
                  <p:nvPr/>
                </p:nvCxnSpPr>
                <p:spPr>
                  <a:xfrm>
                    <a:off x="4439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A08B676-4AA7-4D79-AF6C-250C3C26E1A4}"/>
                      </a:ext>
                    </a:extLst>
                  </p:cNvPr>
                  <p:cNvCxnSpPr>
                    <a:cxnSpLocks/>
                  </p:cNvCxnSpPr>
                  <p:nvPr/>
                </p:nvCxnSpPr>
                <p:spPr>
                  <a:xfrm>
                    <a:off x="4693920" y="2557083"/>
                    <a:ext cx="0" cy="1212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F732551-989D-4077-890E-1F98E0A4D412}"/>
                      </a:ext>
                    </a:extLst>
                  </p:cNvPr>
                  <p:cNvCxnSpPr>
                    <a:cxnSpLocks/>
                  </p:cNvCxnSpPr>
                  <p:nvPr/>
                </p:nvCxnSpPr>
                <p:spPr>
                  <a:xfrm>
                    <a:off x="3423945" y="28448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3A20C27-3B3E-4453-9390-0FD201E021DA}"/>
                      </a:ext>
                    </a:extLst>
                  </p:cNvPr>
                  <p:cNvCxnSpPr>
                    <a:cxnSpLocks/>
                  </p:cNvCxnSpPr>
                  <p:nvPr/>
                </p:nvCxnSpPr>
                <p:spPr>
                  <a:xfrm>
                    <a:off x="3423945" y="313944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19A2231-5BFD-4C7D-8795-7D63611CCC01}"/>
                      </a:ext>
                    </a:extLst>
                  </p:cNvPr>
                  <p:cNvCxnSpPr>
                    <a:cxnSpLocks/>
                  </p:cNvCxnSpPr>
                  <p:nvPr/>
                </p:nvCxnSpPr>
                <p:spPr>
                  <a:xfrm>
                    <a:off x="3423870" y="3429000"/>
                    <a:ext cx="1524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22FFFC45-A744-489B-95A8-4E2D2E3A7D12}"/>
                    </a:ext>
                  </a:extLst>
                </p:cNvPr>
                <p:cNvGrpSpPr/>
                <p:nvPr/>
              </p:nvGrpSpPr>
              <p:grpSpPr>
                <a:xfrm>
                  <a:off x="1090130" y="3271739"/>
                  <a:ext cx="1371600" cy="2308250"/>
                  <a:chOff x="1090130" y="3149819"/>
                  <a:chExt cx="1371600" cy="2308250"/>
                </a:xfrm>
              </p:grpSpPr>
              <p:sp>
                <p:nvSpPr>
                  <p:cNvPr id="72" name="Arc 71">
                    <a:extLst>
                      <a:ext uri="{FF2B5EF4-FFF2-40B4-BE49-F238E27FC236}">
                        <a16:creationId xmlns:a16="http://schemas.microsoft.com/office/drawing/2014/main" id="{A18D8447-44BC-4E9E-AFE7-9256A53C3654}"/>
                      </a:ext>
                    </a:extLst>
                  </p:cNvPr>
                  <p:cNvSpPr/>
                  <p:nvPr/>
                </p:nvSpPr>
                <p:spPr>
                  <a:xfrm rot="5806328">
                    <a:off x="1202632" y="3392786"/>
                    <a:ext cx="1371600" cy="885666"/>
                  </a:xfrm>
                  <a:prstGeom prst="arc">
                    <a:avLst>
                      <a:gd name="adj1" fmla="val 17908719"/>
                      <a:gd name="adj2" fmla="val 2159695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3" name="Arc 72">
                    <a:extLst>
                      <a:ext uri="{FF2B5EF4-FFF2-40B4-BE49-F238E27FC236}">
                        <a16:creationId xmlns:a16="http://schemas.microsoft.com/office/drawing/2014/main" id="{E42AFF43-49C5-4345-B5A7-D9AA5E1D0C48}"/>
                      </a:ext>
                    </a:extLst>
                  </p:cNvPr>
                  <p:cNvSpPr/>
                  <p:nvPr/>
                </p:nvSpPr>
                <p:spPr>
                  <a:xfrm rot="20137938">
                    <a:off x="1090130" y="4572403"/>
                    <a:ext cx="1371600" cy="885666"/>
                  </a:xfrm>
                  <a:prstGeom prst="arc">
                    <a:avLst>
                      <a:gd name="adj1" fmla="val 17981863"/>
                      <a:gd name="adj2" fmla="val 4158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4" name="Arc 73">
                    <a:extLst>
                      <a:ext uri="{FF2B5EF4-FFF2-40B4-BE49-F238E27FC236}">
                        <a16:creationId xmlns:a16="http://schemas.microsoft.com/office/drawing/2014/main" id="{11D9199C-2780-40FC-B6A7-934A6515A15B}"/>
                      </a:ext>
                    </a:extLst>
                  </p:cNvPr>
                  <p:cNvSpPr/>
                  <p:nvPr/>
                </p:nvSpPr>
                <p:spPr>
                  <a:xfrm rot="3617020">
                    <a:off x="1970214" y="4196912"/>
                    <a:ext cx="353532" cy="566302"/>
                  </a:xfrm>
                  <a:prstGeom prst="arc">
                    <a:avLst>
                      <a:gd name="adj1" fmla="val 13347536"/>
                      <a:gd name="adj2" fmla="val 2001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75" name="Oval 74">
                    <a:extLst>
                      <a:ext uri="{FF2B5EF4-FFF2-40B4-BE49-F238E27FC236}">
                        <a16:creationId xmlns:a16="http://schemas.microsoft.com/office/drawing/2014/main" id="{71C42C62-7EC4-43A2-8B74-3E19CFF003A7}"/>
                      </a:ext>
                    </a:extLst>
                  </p:cNvPr>
                  <p:cNvSpPr/>
                  <p:nvPr/>
                </p:nvSpPr>
                <p:spPr>
                  <a:xfrm flipH="1" flipV="1">
                    <a:off x="2327766" y="4300405"/>
                    <a:ext cx="71472" cy="22079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66" name="Straight Arrow Connector 65">
                  <a:extLst>
                    <a:ext uri="{FF2B5EF4-FFF2-40B4-BE49-F238E27FC236}">
                      <a16:creationId xmlns:a16="http://schemas.microsoft.com/office/drawing/2014/main" id="{5FE80167-0684-4084-BA04-37F35A4F26C6}"/>
                    </a:ext>
                  </a:extLst>
                </p:cNvPr>
                <p:cNvCxnSpPr/>
                <p:nvPr/>
              </p:nvCxnSpPr>
              <p:spPr>
                <a:xfrm>
                  <a:off x="3588604" y="4616611"/>
                  <a:ext cx="6246276" cy="1313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9ECA2BE3-409D-4738-899B-CB89E2611DE8}"/>
                    </a:ext>
                  </a:extLst>
                </p:cNvPr>
                <p:cNvSpPr/>
                <p:nvPr/>
              </p:nvSpPr>
              <p:spPr>
                <a:xfrm rot="957999">
                  <a:off x="3472076" y="4523253"/>
                  <a:ext cx="250927" cy="2504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8" name="Freeform: Shape 67">
                  <a:extLst>
                    <a:ext uri="{FF2B5EF4-FFF2-40B4-BE49-F238E27FC236}">
                      <a16:creationId xmlns:a16="http://schemas.microsoft.com/office/drawing/2014/main" id="{DE5DD9A6-0C12-4EF5-8618-1CCECB5BBC91}"/>
                    </a:ext>
                  </a:extLst>
                </p:cNvPr>
                <p:cNvSpPr/>
                <p:nvPr/>
              </p:nvSpPr>
              <p:spPr>
                <a:xfrm>
                  <a:off x="6449759" y="4065125"/>
                  <a:ext cx="690880" cy="1097280"/>
                </a:xfrm>
                <a:custGeom>
                  <a:avLst/>
                  <a:gdLst>
                    <a:gd name="connsiteX0" fmla="*/ 690880 w 690880"/>
                    <a:gd name="connsiteY0" fmla="*/ 0 h 1097280"/>
                    <a:gd name="connsiteX1" fmla="*/ 213360 w 690880"/>
                    <a:gd name="connsiteY1" fmla="*/ 325120 h 1097280"/>
                    <a:gd name="connsiteX2" fmla="*/ 304800 w 690880"/>
                    <a:gd name="connsiteY2" fmla="*/ 670560 h 1097280"/>
                    <a:gd name="connsiteX3" fmla="*/ 0 w 690880"/>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690880" h="1097280">
                      <a:moveTo>
                        <a:pt x="690880" y="0"/>
                      </a:moveTo>
                      <a:cubicBezTo>
                        <a:pt x="484293" y="106680"/>
                        <a:pt x="277707" y="213360"/>
                        <a:pt x="213360" y="325120"/>
                      </a:cubicBezTo>
                      <a:cubicBezTo>
                        <a:pt x="149013" y="436880"/>
                        <a:pt x="340360" y="541867"/>
                        <a:pt x="304800" y="670560"/>
                      </a:cubicBezTo>
                      <a:cubicBezTo>
                        <a:pt x="269240" y="799253"/>
                        <a:pt x="134620" y="948266"/>
                        <a:pt x="0" y="1097280"/>
                      </a:cubicBezTo>
                    </a:path>
                  </a:pathLst>
                </a:custGeom>
                <a:noFill/>
                <a:ln w="63500">
                  <a:solidFill>
                    <a:srgbClr val="3333FF">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69" name="Freeform: Shape 68">
                  <a:extLst>
                    <a:ext uri="{FF2B5EF4-FFF2-40B4-BE49-F238E27FC236}">
                      <a16:creationId xmlns:a16="http://schemas.microsoft.com/office/drawing/2014/main" id="{E99A0318-A7B2-421F-AE54-2C8EA32C0AF5}"/>
                    </a:ext>
                  </a:extLst>
                </p:cNvPr>
                <p:cNvSpPr/>
                <p:nvPr/>
              </p:nvSpPr>
              <p:spPr>
                <a:xfrm>
                  <a:off x="5516880" y="4175760"/>
                  <a:ext cx="464164" cy="995680"/>
                </a:xfrm>
                <a:custGeom>
                  <a:avLst/>
                  <a:gdLst>
                    <a:gd name="connsiteX0" fmla="*/ 233680 w 464164"/>
                    <a:gd name="connsiteY0" fmla="*/ 0 h 995680"/>
                    <a:gd name="connsiteX1" fmla="*/ 457200 w 464164"/>
                    <a:gd name="connsiteY1" fmla="*/ 335280 h 995680"/>
                    <a:gd name="connsiteX2" fmla="*/ 0 w 464164"/>
                    <a:gd name="connsiteY2" fmla="*/ 995680 h 995680"/>
                  </a:gdLst>
                  <a:ahLst/>
                  <a:cxnLst>
                    <a:cxn ang="0">
                      <a:pos x="connsiteX0" y="connsiteY0"/>
                    </a:cxn>
                    <a:cxn ang="0">
                      <a:pos x="connsiteX1" y="connsiteY1"/>
                    </a:cxn>
                    <a:cxn ang="0">
                      <a:pos x="connsiteX2" y="connsiteY2"/>
                    </a:cxn>
                  </a:cxnLst>
                  <a:rect l="l" t="t" r="r" b="b"/>
                  <a:pathLst>
                    <a:path w="464164" h="995680">
                      <a:moveTo>
                        <a:pt x="233680" y="0"/>
                      </a:moveTo>
                      <a:cubicBezTo>
                        <a:pt x="364913" y="84666"/>
                        <a:pt x="496147" y="169333"/>
                        <a:pt x="457200" y="335280"/>
                      </a:cubicBezTo>
                      <a:cubicBezTo>
                        <a:pt x="418253" y="501227"/>
                        <a:pt x="209126" y="748453"/>
                        <a:pt x="0" y="995680"/>
                      </a:cubicBezTo>
                    </a:path>
                  </a:pathLst>
                </a:custGeom>
                <a:noFill/>
                <a:ln w="63500">
                  <a:solidFill>
                    <a:srgbClr val="3333FF">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70" name="Freeform: Shape 69">
                  <a:extLst>
                    <a:ext uri="{FF2B5EF4-FFF2-40B4-BE49-F238E27FC236}">
                      <a16:creationId xmlns:a16="http://schemas.microsoft.com/office/drawing/2014/main" id="{5D99469A-9D9F-4291-8F11-24F873C5E794}"/>
                    </a:ext>
                  </a:extLst>
                </p:cNvPr>
                <p:cNvSpPr/>
                <p:nvPr/>
              </p:nvSpPr>
              <p:spPr>
                <a:xfrm>
                  <a:off x="7445871" y="4145280"/>
                  <a:ext cx="623097" cy="975360"/>
                </a:xfrm>
                <a:custGeom>
                  <a:avLst/>
                  <a:gdLst>
                    <a:gd name="connsiteX0" fmla="*/ 103009 w 623097"/>
                    <a:gd name="connsiteY0" fmla="*/ 0 h 975360"/>
                    <a:gd name="connsiteX1" fmla="*/ 499249 w 623097"/>
                    <a:gd name="connsiteY1" fmla="*/ 193040 h 975360"/>
                    <a:gd name="connsiteX2" fmla="*/ 590689 w 623097"/>
                    <a:gd name="connsiteY2" fmla="*/ 396240 h 975360"/>
                    <a:gd name="connsiteX3" fmla="*/ 1409 w 623097"/>
                    <a:gd name="connsiteY3" fmla="*/ 528320 h 975360"/>
                    <a:gd name="connsiteX4" fmla="*/ 458609 w 623097"/>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97" h="975360">
                      <a:moveTo>
                        <a:pt x="103009" y="0"/>
                      </a:moveTo>
                      <a:cubicBezTo>
                        <a:pt x="260489" y="63500"/>
                        <a:pt x="417969" y="127000"/>
                        <a:pt x="499249" y="193040"/>
                      </a:cubicBezTo>
                      <a:cubicBezTo>
                        <a:pt x="580529" y="259080"/>
                        <a:pt x="673662" y="340360"/>
                        <a:pt x="590689" y="396240"/>
                      </a:cubicBezTo>
                      <a:cubicBezTo>
                        <a:pt x="507716" y="452120"/>
                        <a:pt x="23422" y="431800"/>
                        <a:pt x="1409" y="528320"/>
                      </a:cubicBezTo>
                      <a:cubicBezTo>
                        <a:pt x="-20604" y="624840"/>
                        <a:pt x="219002" y="800100"/>
                        <a:pt x="458609" y="975360"/>
                      </a:cubicBezTo>
                    </a:path>
                  </a:pathLst>
                </a:custGeom>
                <a:noFill/>
                <a:ln w="63500">
                  <a:solidFill>
                    <a:srgbClr val="FF0000">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sp>
              <p:nvSpPr>
                <p:cNvPr id="71" name="Freeform: Shape 70">
                  <a:extLst>
                    <a:ext uri="{FF2B5EF4-FFF2-40B4-BE49-F238E27FC236}">
                      <a16:creationId xmlns:a16="http://schemas.microsoft.com/office/drawing/2014/main" id="{474424EF-431D-4353-9ECE-4AEBA36F4864}"/>
                    </a:ext>
                  </a:extLst>
                </p:cNvPr>
                <p:cNvSpPr/>
                <p:nvPr/>
              </p:nvSpPr>
              <p:spPr>
                <a:xfrm>
                  <a:off x="8540356" y="4155439"/>
                  <a:ext cx="312691" cy="1018275"/>
                </a:xfrm>
                <a:custGeom>
                  <a:avLst/>
                  <a:gdLst>
                    <a:gd name="connsiteX0" fmla="*/ 119651 w 312691"/>
                    <a:gd name="connsiteY0" fmla="*/ 0 h 1018276"/>
                    <a:gd name="connsiteX1" fmla="*/ 7891 w 312691"/>
                    <a:gd name="connsiteY1" fmla="*/ 934720 h 1018276"/>
                    <a:gd name="connsiteX2" fmla="*/ 312691 w 312691"/>
                    <a:gd name="connsiteY2" fmla="*/ 914400 h 1018276"/>
                  </a:gdLst>
                  <a:ahLst/>
                  <a:cxnLst>
                    <a:cxn ang="0">
                      <a:pos x="connsiteX0" y="connsiteY0"/>
                    </a:cxn>
                    <a:cxn ang="0">
                      <a:pos x="connsiteX1" y="connsiteY1"/>
                    </a:cxn>
                    <a:cxn ang="0">
                      <a:pos x="connsiteX2" y="connsiteY2"/>
                    </a:cxn>
                  </a:cxnLst>
                  <a:rect l="l" t="t" r="r" b="b"/>
                  <a:pathLst>
                    <a:path w="312691" h="1018276">
                      <a:moveTo>
                        <a:pt x="119651" y="0"/>
                      </a:moveTo>
                      <a:cubicBezTo>
                        <a:pt x="47684" y="391160"/>
                        <a:pt x="-24282" y="782320"/>
                        <a:pt x="7891" y="934720"/>
                      </a:cubicBezTo>
                      <a:cubicBezTo>
                        <a:pt x="40064" y="1087120"/>
                        <a:pt x="176377" y="1000760"/>
                        <a:pt x="312691" y="914400"/>
                      </a:cubicBezTo>
                    </a:path>
                  </a:pathLst>
                </a:custGeom>
                <a:noFill/>
                <a:ln w="63500">
                  <a:solidFill>
                    <a:schemeClr val="bg1">
                      <a:lumMod val="50000"/>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a:p>
              </p:txBody>
            </p:sp>
          </p:grpSp>
          <p:cxnSp>
            <p:nvCxnSpPr>
              <p:cNvPr id="60" name="Straight Connector 59">
                <a:extLst>
                  <a:ext uri="{FF2B5EF4-FFF2-40B4-BE49-F238E27FC236}">
                    <a16:creationId xmlns:a16="http://schemas.microsoft.com/office/drawing/2014/main" id="{F8C1BBAE-8EB2-4028-A04F-8896D4D8D6FC}"/>
                  </a:ext>
                </a:extLst>
              </p:cNvPr>
              <p:cNvCxnSpPr/>
              <p:nvPr/>
            </p:nvCxnSpPr>
            <p:spPr>
              <a:xfrm>
                <a:off x="5181600"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3B46C22-DD39-4CA4-BA3E-DA64E89D0FDB}"/>
                  </a:ext>
                </a:extLst>
              </p:cNvPr>
              <p:cNvCxnSpPr/>
              <p:nvPr/>
            </p:nvCxnSpPr>
            <p:spPr>
              <a:xfrm>
                <a:off x="5667641"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EF37DEC-BC98-48C5-8F3A-A458F8E89903}"/>
                  </a:ext>
                </a:extLst>
              </p:cNvPr>
              <p:cNvCxnSpPr>
                <a:cxnSpLocks/>
              </p:cNvCxnSpPr>
              <p:nvPr/>
            </p:nvCxnSpPr>
            <p:spPr>
              <a:xfrm>
                <a:off x="6189299" y="3141467"/>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CDCC83D-C754-412A-AAD8-307A3D40B8B5}"/>
                  </a:ext>
                </a:extLst>
              </p:cNvPr>
              <p:cNvCxnSpPr/>
              <p:nvPr/>
            </p:nvCxnSpPr>
            <p:spPr>
              <a:xfrm>
                <a:off x="6814427" y="3124200"/>
                <a:ext cx="0" cy="7861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58" name="Picture 57" descr="A screenshot of a cell phone&#10;&#10;Description automatically generated">
              <a:extLst>
                <a:ext uri="{FF2B5EF4-FFF2-40B4-BE49-F238E27FC236}">
                  <a16:creationId xmlns:a16="http://schemas.microsoft.com/office/drawing/2014/main" id="{A8395A3C-BB10-464C-AF1F-654DD3C2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3322" y="1758364"/>
              <a:ext cx="3309476" cy="2206316"/>
            </a:xfrm>
            <a:prstGeom prst="rect">
              <a:avLst/>
            </a:prstGeom>
          </p:spPr>
        </p:pic>
      </p:grpSp>
      <p:pic>
        <p:nvPicPr>
          <p:cNvPr id="6" name="Audio 5">
            <a:hlinkClick r:id="" action="ppaction://media"/>
            <a:extLst>
              <a:ext uri="{FF2B5EF4-FFF2-40B4-BE49-F238E27FC236}">
                <a16:creationId xmlns:a16="http://schemas.microsoft.com/office/drawing/2014/main" id="{16B336ED-1469-4854-BDB7-65078BB80A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10706688"/>
      </p:ext>
    </p:extLst>
  </p:cSld>
  <p:clrMapOvr>
    <a:masterClrMapping/>
  </p:clrMapOvr>
  <mc:AlternateContent xmlns:mc="http://schemas.openxmlformats.org/markup-compatibility/2006" xmlns:p14="http://schemas.microsoft.com/office/powerpoint/2010/main">
    <mc:Choice Requires="p14">
      <p:transition spd="slow" p14:dur="2000" advTm="7471"/>
    </mc:Choice>
    <mc:Fallback xmlns="">
      <p:transition spd="slow" advTm="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720" x="4932363" y="4638675"/>
          <p14:tracePt t="798" x="4940300" y="4638675"/>
          <p14:tracePt t="3427" x="4940300" y="4629150"/>
          <p14:tracePt t="3435" x="4940300" y="4621213"/>
          <p14:tracePt t="3444" x="4940300" y="4611688"/>
          <p14:tracePt t="3444" x="0" y="0"/>
        </p14:tracePtLst>
        <p14:tracePtLst>
          <p14:tracePt t="4422" x="10593388" y="5524500"/>
          <p14:tracePt t="4427" x="10602913" y="5524500"/>
          <p14:tracePt t="4436" x="10612438" y="5524500"/>
          <p14:tracePt t="4447" x="10621963" y="5524500"/>
          <p14:tracePt t="4457" x="10629900" y="5524500"/>
          <p14:tracePt t="4533" x="10639425" y="5524500"/>
          <p14:tracePt t="4783" x="0" y="0"/>
        </p14:tracePtLst>
      </p14:laserTraceLst>
    </p:ext>
  </p:extLst>
</p:sld>
</file>

<file path=ppt/theme/theme1.xml><?xml version="1.0" encoding="utf-8"?>
<a:theme xmlns:a="http://schemas.openxmlformats.org/drawingml/2006/main" name="KIT_master_en">
  <a:themeElements>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KIT_master_ppt2007_en</Template>
  <TotalTime>0</TotalTime>
  <Words>4492</Words>
  <Application>Microsoft Office PowerPoint</Application>
  <PresentationFormat>Widescreen</PresentationFormat>
  <Paragraphs>784</Paragraphs>
  <Slides>31</Slides>
  <Notes>29</Notes>
  <HiddenSlides>0</HiddenSlides>
  <MMClips>31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Cambria Math</vt:lpstr>
      <vt:lpstr>Wingdings</vt:lpstr>
      <vt:lpstr>KIT_master_en</vt:lpstr>
      <vt:lpstr>PowerPoint Presentation</vt:lpstr>
      <vt:lpstr>Opacity Optimization (OO)</vt:lpstr>
      <vt:lpstr>Moment-based Opacity Optimization (MBOO)</vt:lpstr>
      <vt:lpstr>Decoupled Opacity Optimization (DOO) [GTG17]</vt:lpstr>
      <vt:lpstr>Decoupled Opacity Optimization (DOO) [GTG17]</vt:lpstr>
      <vt:lpstr>Decoupled Opacity Optimization (DOO)</vt:lpstr>
      <vt:lpstr>Decoupled Opacity Optimization (DOO)</vt:lpstr>
      <vt:lpstr>Decoupled Opacity Optimization (DOO)</vt:lpstr>
      <vt:lpstr>Decoupled Opacity Optimization (DOO)</vt:lpstr>
      <vt:lpstr>Decoupled Opacity Optimization (DOO)</vt:lpstr>
      <vt:lpstr>Decoupled Opacity Optimization (DOO)</vt:lpstr>
      <vt:lpstr>Object Space Filtering</vt:lpstr>
      <vt:lpstr>Fourier Opacity Optimization (FOO) [BGG19]</vt:lpstr>
      <vt:lpstr>Moment-based Order Independent Transparency (MBOIT) [MKKP18] </vt:lpstr>
      <vt:lpstr>Discrete Signal Reconstruction</vt:lpstr>
      <vt:lpstr>Moment-based Opacity Optimization (MBOO)</vt:lpstr>
      <vt:lpstr>Moment-based Opacity Optimization (MBOO)</vt:lpstr>
      <vt:lpstr>Moment Generation of Importance</vt:lpstr>
      <vt:lpstr>Screen Space Filtering</vt:lpstr>
      <vt:lpstr>Opacity Optimization</vt:lpstr>
      <vt:lpstr>Rendering and Compositing </vt:lpstr>
      <vt:lpstr>Results and Evaluations</vt:lpstr>
      <vt:lpstr>Tornado</vt:lpstr>
      <vt:lpstr>Borromean rings</vt:lpstr>
      <vt:lpstr>Rayleigh-Bénard convection </vt:lpstr>
      <vt:lpstr>Screen Space Error</vt:lpstr>
      <vt:lpstr>Screen Space Filtering</vt:lpstr>
      <vt:lpstr>MBOO with Points</vt:lpstr>
      <vt:lpstr>MBOO with Triangle Mesh</vt:lpstr>
      <vt:lpstr>Conclusion</vt:lpstr>
      <vt:lpstr>PowerPoint Presentation</vt:lpstr>
    </vt:vector>
  </TitlesOfParts>
  <Company>FZK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Mahmoud Zeidan</dc:creator>
  <cp:lastModifiedBy>Aya Alaa</cp:lastModifiedBy>
  <cp:revision>227</cp:revision>
  <dcterms:created xsi:type="dcterms:W3CDTF">2020-05-08T18:15:43Z</dcterms:created>
  <dcterms:modified xsi:type="dcterms:W3CDTF">2020-05-15T17:11:01Z</dcterms:modified>
</cp:coreProperties>
</file>